
<file path=[Content_Types].xml><?xml version="1.0" encoding="utf-8"?>
<Types xmlns="http://schemas.openxmlformats.org/package/2006/content-types">
  <Default ContentType="image/jpeg" Extension="jpeg"/>
  <Default ContentType="application/vnd.openxmlformats-officedocument.spreadsheetml.sheet" Extension="xlsx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custom-properties+xml" PartName="/docProps/custom.xml"/>
  <Override ContentType="application/vnd.openxmlformats-officedocument.drawingml.chart+xml" PartName="/ppt/charts/chart1.xml"/>
  <Override ContentType="application/vnd.openxmlformats-officedocument.drawingml.chart+xml" PartName="/ppt/charts/chart2.xml"/>
  <Override ContentType="application/vnd.openxmlformats-officedocument.drawingml.chart+xml" PartName="/ppt/charts/chart3.xml"/>
  <Override ContentType="application/vnd.ms-office.chartcolorstyle+xml" PartName="/ppt/charts/colors1.xml"/>
  <Override ContentType="application/vnd.ms-office.chartcolorstyle+xml" PartName="/ppt/charts/colors2.xml"/>
  <Override ContentType="application/vnd.ms-office.chartcolorstyle+xml" PartName="/ppt/charts/colors3.xml"/>
  <Override ContentType="application/vnd.ms-office.chartstyle+xml" PartName="/ppt/charts/style1.xml"/>
  <Override ContentType="application/vnd.ms-office.chartstyle+xml" PartName="/ppt/charts/style2.xml"/>
  <Override ContentType="application/vnd.ms-office.chartstyle+xml" PartName="/ppt/charts/style3.xml"/>
  <Override ContentType="application/vnd.openxmlformats-officedocument.drawingml.chartshapes+xml" PartName="/ppt/drawings/drawing1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presentationml.tags+xml" PartName="/ppt/tags/tag1.xml"/>
  <Override ContentType="application/vnd.openxmlformats-officedocument.presentationml.tags+xml" PartName="/ppt/tags/tag10.xml"/>
  <Override ContentType="application/vnd.openxmlformats-officedocument.presentationml.tags+xml" PartName="/ppt/tags/tag11.xml"/>
  <Override ContentType="application/vnd.openxmlformats-officedocument.presentationml.tags+xml" PartName="/ppt/tags/tag12.xml"/>
  <Override ContentType="application/vnd.openxmlformats-officedocument.presentationml.tags+xml" PartName="/ppt/tags/tag13.xml"/>
  <Override ContentType="application/vnd.openxmlformats-officedocument.presentationml.tags+xml" PartName="/ppt/tags/tag14.xml"/>
  <Override ContentType="application/vnd.openxmlformats-officedocument.presentationml.tags+xml" PartName="/ppt/tags/tag15.xml"/>
  <Override ContentType="application/vnd.openxmlformats-officedocument.presentationml.tags+xml" PartName="/ppt/tags/tag16.xml"/>
  <Override ContentType="application/vnd.openxmlformats-officedocument.presentationml.tags+xml" PartName="/ppt/tags/tag17.xml"/>
  <Override ContentType="application/vnd.openxmlformats-officedocument.presentationml.tags+xml" PartName="/ppt/tags/tag18.xml"/>
  <Override ContentType="application/vnd.openxmlformats-officedocument.presentationml.tags+xml" PartName="/ppt/tags/tag2.xml"/>
  <Override ContentType="application/vnd.openxmlformats-officedocument.presentationml.tags+xml" PartName="/ppt/tags/tag3.xml"/>
  <Override ContentType="application/vnd.openxmlformats-officedocument.presentationml.tags+xml" PartName="/ppt/tags/tag4.xml"/>
  <Override ContentType="application/vnd.openxmlformats-officedocument.presentationml.tags+xml" PartName="/ppt/tags/tag5.xml"/>
  <Override ContentType="application/vnd.openxmlformats-officedocument.presentationml.tags+xml" PartName="/ppt/tags/tag6.xml"/>
  <Override ContentType="application/vnd.openxmlformats-officedocument.presentationml.tags+xml" PartName="/ppt/tags/tag7.xml"/>
  <Override ContentType="application/vnd.openxmlformats-officedocument.presentationml.tags+xml" PartName="/ppt/tags/tag8.xml"/>
  <Override ContentType="application/vnd.openxmlformats-officedocument.presentationml.tags+xml" PartName="/ppt/tags/tag9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409" r:id="rId3"/>
    <p:sldId id="410" r:id="rId4"/>
    <p:sldId id="414" r:id="rId5"/>
    <p:sldId id="411" r:id="rId6"/>
    <p:sldId id="412" r:id="rId7"/>
    <p:sldId id="413" r:id="rId8"/>
    <p:sldId id="431" r:id="rId9"/>
    <p:sldId id="415" r:id="rId10"/>
    <p:sldId id="416" r:id="rId11"/>
    <p:sldId id="417" r:id="rId12"/>
    <p:sldId id="432" r:id="rId14"/>
    <p:sldId id="418" r:id="rId15"/>
    <p:sldId id="419" r:id="rId16"/>
    <p:sldId id="420" r:id="rId17"/>
    <p:sldId id="433" r:id="rId18"/>
    <p:sldId id="421" r:id="rId19"/>
    <p:sldId id="422" r:id="rId20"/>
    <p:sldId id="434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216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4" Type="http://schemas.microsoft.com/office/2011/relationships/chartColorStyle" Target="colors1.xml"/><Relationship Id="rId3" Type="http://schemas.microsoft.com/office/2011/relationships/chartStyle" Target="style1.xml"/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字魂95号-手刻宋-Regular" panose="00000500000000000000" charset="-122"/>
              <a:ea typeface="字魂95号-手刻宋-Regular" panose="00000500000000000000" charset="-122"/>
              <a:cs typeface="字魂95号-手刻宋-Regular" panose="00000500000000000000" charset="-122"/>
              <a:sym typeface="字魂95号-手刻宋-Regular" panose="00000500000000000000" charset="-122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E6E6E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5A678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7330434"/>
        <c:axId val="234347420"/>
      </c:barChart>
      <c:catAx>
        <c:axId val="3733043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字魂95号-手刻宋-Regular" panose="00000500000000000000" charset="-122"/>
                <a:sym typeface="字魂95号-手刻宋-Regular" panose="00000500000000000000" charset="-122"/>
              </a:defRPr>
            </a:pPr>
          </a:p>
        </c:txPr>
        <c:crossAx val="234347420"/>
        <c:crosses val="autoZero"/>
        <c:auto val="1"/>
        <c:lblAlgn val="ctr"/>
        <c:lblOffset val="100"/>
        <c:noMultiLvlLbl val="0"/>
      </c:catAx>
      <c:valAx>
        <c:axId val="2343474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字魂95号-手刻宋-Regular" panose="00000500000000000000" charset="-122"/>
                <a:sym typeface="字魂95号-手刻宋-Regular" panose="00000500000000000000" charset="-122"/>
              </a:defRPr>
            </a:pPr>
          </a:p>
        </c:txPr>
        <c:crossAx val="3733043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字魂95号-手刻宋-Regular" panose="00000500000000000000" charset="-122"/>
                <a:sym typeface="字魂95号-手刻宋-Regular" panose="00000500000000000000" charset="-122"/>
              </a:defRPr>
            </a:pPr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字魂95号-手刻宋-Regular" panose="00000500000000000000" charset="-122"/>
                <a:sym typeface="字魂95号-手刻宋-Regular" panose="00000500000000000000" charset="-122"/>
              </a:defRPr>
            </a:pPr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字魂95号-手刻宋-Regular" panose="00000500000000000000" charset="-122"/>
                <a:sym typeface="字魂95号-手刻宋-Regular" panose="00000500000000000000" charset="-122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字魂95号-手刻宋-Regular" panose="00000500000000000000" charset="-122"/>
              <a:ea typeface="字魂95号-手刻宋-Regular" panose="00000500000000000000" charset="-122"/>
              <a:cs typeface="字魂95号-手刻宋-Regular" panose="00000500000000000000" charset="-122"/>
              <a:sym typeface="字魂95号-手刻宋-Regular" panose="00000500000000000000" charset="-122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字魂105号-简雅黑" panose="00000500000000000000" charset="-122"/>
          <a:ea typeface="字魂105号-简雅黑" panose="00000500000000000000" charset="-122"/>
          <a:cs typeface="+mn-ea"/>
          <a:sym typeface="+mn-lt"/>
        </a:defRPr>
      </a:pPr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字魂95号-手刻宋-Regular" panose="00000500000000000000" charset="-122"/>
              <a:ea typeface="字魂95号-手刻宋-Regular" panose="00000500000000000000" charset="-122"/>
              <a:cs typeface="字魂95号-手刻宋-Regular" panose="00000500000000000000" charset="-122"/>
              <a:sym typeface="字魂95号-手刻宋-Regular" panose="00000500000000000000" charset="-122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5A678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7330434"/>
        <c:axId val="234347420"/>
      </c:barChart>
      <c:catAx>
        <c:axId val="3733043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字魂95号-手刻宋-Regular" panose="00000500000000000000" charset="-122"/>
                <a:sym typeface="字魂95号-手刻宋-Regular" panose="00000500000000000000" charset="-122"/>
              </a:defRPr>
            </a:pPr>
          </a:p>
        </c:txPr>
        <c:crossAx val="234347420"/>
        <c:crosses val="autoZero"/>
        <c:auto val="1"/>
        <c:lblAlgn val="ctr"/>
        <c:lblOffset val="100"/>
        <c:noMultiLvlLbl val="0"/>
      </c:catAx>
      <c:valAx>
        <c:axId val="2343474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字魂95号-手刻宋-Regular" panose="00000500000000000000" charset="-122"/>
                <a:sym typeface="字魂95号-手刻宋-Regular" panose="00000500000000000000" charset="-122"/>
              </a:defRPr>
            </a:pPr>
          </a:p>
        </c:txPr>
        <c:crossAx val="3733043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字魂95号-手刻宋-Regular" panose="00000500000000000000" charset="-122"/>
                <a:sym typeface="字魂95号-手刻宋-Regular" panose="00000500000000000000" charset="-122"/>
              </a:defRPr>
            </a:pPr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字魂95号-手刻宋-Regular" panose="00000500000000000000" charset="-122"/>
                <a:sym typeface="字魂95号-手刻宋-Regular" panose="00000500000000000000" charset="-122"/>
              </a:defRPr>
            </a:pPr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字魂95号-手刻宋-Regular" panose="00000500000000000000" charset="-122"/>
                <a:sym typeface="字魂95号-手刻宋-Regular" panose="00000500000000000000" charset="-122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字魂95号-手刻宋-Regular" panose="00000500000000000000" charset="-122"/>
              <a:ea typeface="字魂95号-手刻宋-Regular" panose="00000500000000000000" charset="-122"/>
              <a:cs typeface="字魂95号-手刻宋-Regular" panose="00000500000000000000" charset="-122"/>
              <a:sym typeface="字魂95号-手刻宋-Regular" panose="00000500000000000000" charset="-122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字魂105号-简雅黑" panose="00000500000000000000" charset="-122"/>
          <a:ea typeface="字魂105号-简雅黑" panose="00000500000000000000" charset="-122"/>
          <a:cs typeface="+mn-ea"/>
          <a:sym typeface="+mn-lt"/>
        </a:defRPr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字魂95号-手刻宋-Regular" panose="00000500000000000000" charset="-122"/>
              <a:ea typeface="字魂95号-手刻宋-Regular" panose="00000500000000000000" charset="-122"/>
              <a:cs typeface="字魂95号-手刻宋-Regular" panose="00000500000000000000" charset="-122"/>
              <a:sym typeface="字魂95号-手刻宋-Regular" panose="00000500000000000000" charset="-122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5A678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7330434"/>
        <c:axId val="234347420"/>
      </c:barChart>
      <c:catAx>
        <c:axId val="3733043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字魂95号-手刻宋-Regular" panose="00000500000000000000" charset="-122"/>
                <a:sym typeface="字魂95号-手刻宋-Regular" panose="00000500000000000000" charset="-122"/>
              </a:defRPr>
            </a:pPr>
          </a:p>
        </c:txPr>
        <c:crossAx val="234347420"/>
        <c:crosses val="autoZero"/>
        <c:auto val="1"/>
        <c:lblAlgn val="ctr"/>
        <c:lblOffset val="100"/>
        <c:noMultiLvlLbl val="0"/>
      </c:catAx>
      <c:valAx>
        <c:axId val="2343474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字魂95号-手刻宋-Regular" panose="00000500000000000000" charset="-122"/>
                <a:sym typeface="字魂95号-手刻宋-Regular" panose="00000500000000000000" charset="-122"/>
              </a:defRPr>
            </a:pPr>
          </a:p>
        </c:txPr>
        <c:crossAx val="3733043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字魂95号-手刻宋-Regular" panose="00000500000000000000" charset="-122"/>
                <a:sym typeface="字魂95号-手刻宋-Regular" panose="00000500000000000000" charset="-122"/>
              </a:defRPr>
            </a:pPr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字魂95号-手刻宋-Regular" panose="00000500000000000000" charset="-122"/>
                <a:sym typeface="字魂95号-手刻宋-Regular" panose="00000500000000000000" charset="-122"/>
              </a:defRPr>
            </a:pPr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字魂95号-手刻宋-Regular" panose="00000500000000000000" charset="-122"/>
                <a:sym typeface="字魂95号-手刻宋-Regular" panose="00000500000000000000" charset="-122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字魂95号-手刻宋-Regular" panose="00000500000000000000" charset="-122"/>
              <a:ea typeface="字魂95号-手刻宋-Regular" panose="00000500000000000000" charset="-122"/>
              <a:cs typeface="字魂95号-手刻宋-Regular" panose="00000500000000000000" charset="-122"/>
              <a:sym typeface="字魂95号-手刻宋-Regular" panose="00000500000000000000" charset="-122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字魂105号-简雅黑" panose="00000500000000000000" charset="-122"/>
          <a:ea typeface="字魂105号-简雅黑" panose="00000500000000000000" charset="-122"/>
          <a:cs typeface="+mn-ea"/>
          <a:sym typeface="+mn-lt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0.83093</cdr:x>
      <cdr:y>0.65887</cdr:y>
    </cdr:from>
    <cdr:to>
      <cdr:x>0.85473</cdr:x>
      <cdr:y>0.70286</cdr:y>
    </cdr:to>
    <cdr:sp>
      <cdr:nvSpPr>
        <cdr:cNvPr id="2" name="燕尾形 1"/>
        <cdr:cNvSpPr/>
      </cdr:nvSpPr>
      <cdr:spPr xmlns:a="http://schemas.openxmlformats.org/drawingml/2006/main">
        <a:xfrm xmlns:a="http://schemas.openxmlformats.org/drawingml/2006/main">
          <a:off x="4145159" y="2005520"/>
          <a:ext cx="118738" cy="133894"/>
        </a:xfrm>
        <a:prstGeom xmlns:a="http://schemas.openxmlformats.org/drawingml/2006/main" prst="chevron">
          <a:avLst/>
        </a:prstGeom>
        <a:solidFill>
          <a:schemeClr val="bg1">
            <a:alpha val="61000"/>
          </a:schemeClr>
        </a:solidFill>
        <a:ln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 xmlns:a="http://schemas.openxmlformats.org/drawingml/2006/main">
        <a:bodyPr vert="horz" wrap="square" lIns="91440" tIns="45720" rIns="91440" bIns="45720" rtlCol="0" anchor="ctr" anchorCtr="0">
          <a:normAutofit fontScale="25000" lnSpcReduction="20000"/>
        </a:bodyPr>
        <a:lstStyle>
          <a:defPPr>
            <a:defRPr lang="zh-CN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>
          <a:pPr algn="ctr"/>
          <a:endParaRPr lang="zh-CN" altLang="en-US">
            <a:solidFill>
              <a:schemeClr val="tx1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C38ABC-85C6-4DC6-9418-C44D11156EC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1A8402-A506-4E0C-AF8C-F0C04B4408A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" t="1577" r="-1"/>
          <a:stretch>
            <a:fillRect/>
          </a:stretch>
        </p:blipFill>
        <p:spPr>
          <a:xfrm rot="5400000">
            <a:off x="2732942" y="-2732942"/>
            <a:ext cx="6726117" cy="12192002"/>
          </a:xfrm>
          <a:prstGeom prst="rect">
            <a:avLst/>
          </a:prstGeom>
        </p:spPr>
      </p:pic>
      <p:pic>
        <p:nvPicPr>
          <p:cNvPr id="5" name="图片 4" descr="图片包含 游戏机&#10;&#10;描述已自动生成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028" y="506497"/>
            <a:ext cx="4347572" cy="5845006"/>
          </a:xfrm>
          <a:prstGeom prst="rect">
            <a:avLst/>
          </a:prstGeom>
        </p:spPr>
      </p:pic>
      <p:pic>
        <p:nvPicPr>
          <p:cNvPr id="13" name="图片 12" descr="图示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92" b="2440"/>
          <a:stretch>
            <a:fillRect/>
          </a:stretch>
        </p:blipFill>
        <p:spPr>
          <a:xfrm flipH="1">
            <a:off x="8051800" y="1022798"/>
            <a:ext cx="3033280" cy="5044173"/>
          </a:xfrm>
          <a:prstGeom prst="rect">
            <a:avLst/>
          </a:prstGeom>
        </p:spPr>
      </p:pic>
      <p:pic>
        <p:nvPicPr>
          <p:cNvPr id="15" name="图片 14" descr="卡通人物&#10;&#10;中度可信度描述已自动生成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93122">
            <a:off x="7234652" y="3913618"/>
            <a:ext cx="882354" cy="2263258"/>
          </a:xfrm>
          <a:prstGeom prst="rect">
            <a:avLst/>
          </a:prstGeom>
        </p:spPr>
      </p:pic>
      <p:pic>
        <p:nvPicPr>
          <p:cNvPr id="17" name="图片 16" descr="图片包含 图示&#10;&#10;描述已自动生成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-2" y="0"/>
            <a:ext cx="1615981" cy="2590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游戏机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28" y="506497"/>
            <a:ext cx="4347572" cy="58450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" t="1577" r="-1"/>
          <a:stretch>
            <a:fillRect/>
          </a:stretch>
        </p:blipFill>
        <p:spPr>
          <a:xfrm rot="5400000">
            <a:off x="2732939" y="-2732942"/>
            <a:ext cx="6726117" cy="12192002"/>
          </a:xfrm>
          <a:prstGeom prst="rect">
            <a:avLst/>
          </a:prstGeom>
        </p:spPr>
      </p:pic>
      <p:grpSp>
        <p:nvGrpSpPr>
          <p:cNvPr id="8" name="组合 7"/>
          <p:cNvGrpSpPr/>
          <p:nvPr userDrawn="1"/>
        </p:nvGrpSpPr>
        <p:grpSpPr>
          <a:xfrm>
            <a:off x="2303053" y="506497"/>
            <a:ext cx="7585888" cy="5845006"/>
            <a:chOff x="2303053" y="506497"/>
            <a:chExt cx="7585888" cy="5845006"/>
          </a:xfrm>
        </p:grpSpPr>
        <p:pic>
          <p:nvPicPr>
            <p:cNvPr id="2" name="图片 1" descr="图片包含 游戏机&#10;&#10;描述已自动生成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57"/>
            <a:stretch>
              <a:fillRect/>
            </a:stretch>
          </p:blipFill>
          <p:spPr>
            <a:xfrm>
              <a:off x="6095997" y="506497"/>
              <a:ext cx="3792944" cy="5845006"/>
            </a:xfrm>
            <a:prstGeom prst="rect">
              <a:avLst/>
            </a:prstGeom>
          </p:spPr>
        </p:pic>
        <p:pic>
          <p:nvPicPr>
            <p:cNvPr id="3" name="图片 2" descr="图片包含 游戏机&#10;&#10;描述已自动生成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57"/>
            <a:stretch>
              <a:fillRect/>
            </a:stretch>
          </p:blipFill>
          <p:spPr>
            <a:xfrm flipH="1">
              <a:off x="2303053" y="506497"/>
              <a:ext cx="3792944" cy="5845006"/>
            </a:xfrm>
            <a:prstGeom prst="rect">
              <a:avLst/>
            </a:prstGeom>
          </p:spPr>
        </p:pic>
      </p:grpSp>
      <p:pic>
        <p:nvPicPr>
          <p:cNvPr id="6" name="图片 5" descr="图示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97" b="4566"/>
          <a:stretch>
            <a:fillRect/>
          </a:stretch>
        </p:blipFill>
        <p:spPr>
          <a:xfrm>
            <a:off x="9717495" y="2876550"/>
            <a:ext cx="2474506" cy="3981450"/>
          </a:xfrm>
          <a:prstGeom prst="rect">
            <a:avLst/>
          </a:prstGeom>
        </p:spPr>
      </p:pic>
      <p:pic>
        <p:nvPicPr>
          <p:cNvPr id="7" name="图片 6" descr="图示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97" b="4566"/>
          <a:stretch>
            <a:fillRect/>
          </a:stretch>
        </p:blipFill>
        <p:spPr>
          <a:xfrm rot="10800000">
            <a:off x="-2" y="0"/>
            <a:ext cx="2474506" cy="39814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示&#10;&#10;描述已自动生成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97" b="4566"/>
          <a:stretch>
            <a:fillRect/>
          </a:stretch>
        </p:blipFill>
        <p:spPr>
          <a:xfrm rot="10800000">
            <a:off x="-2" y="0"/>
            <a:ext cx="568308" cy="914400"/>
          </a:xfrm>
          <a:prstGeom prst="rect">
            <a:avLst/>
          </a:prstGeom>
        </p:spPr>
      </p:pic>
      <p:pic>
        <p:nvPicPr>
          <p:cNvPr id="7" name="图片 6" descr="图示&#10;&#10;描述已自动生成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97" b="4566"/>
          <a:stretch>
            <a:fillRect/>
          </a:stretch>
        </p:blipFill>
        <p:spPr>
          <a:xfrm>
            <a:off x="11611853" y="5924550"/>
            <a:ext cx="580147" cy="933450"/>
          </a:xfrm>
          <a:prstGeom prst="rect">
            <a:avLst/>
          </a:prstGeom>
        </p:spPr>
      </p:pic>
      <p:pic>
        <p:nvPicPr>
          <p:cNvPr id="8" name="图片 7" descr="图示&#10;&#10;描述已自动生成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97" b="4566"/>
          <a:stretch>
            <a:fillRect/>
          </a:stretch>
        </p:blipFill>
        <p:spPr>
          <a:xfrm rot="13500000">
            <a:off x="-290077" y="68413"/>
            <a:ext cx="580147" cy="93345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17" y="2953"/>
            <a:ext cx="12190583" cy="685504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10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2.xml"/><Relationship Id="rId1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3.xml"/><Relationship Id="rId1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4.xml"/><Relationship Id="rId1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7.xml"/><Relationship Id="rId2" Type="http://schemas.openxmlformats.org/officeDocument/2006/relationships/chart" Target="../charts/chart3.xml"/><Relationship Id="rId1" Type="http://schemas.openxmlformats.org/officeDocument/2006/relationships/chart" Target="../charts/char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4.xml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5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6.xml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8.xml"/><Relationship Id="rId2" Type="http://schemas.openxmlformats.org/officeDocument/2006/relationships/image" Target="../media/image10.jpeg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9.xml"/><Relationship Id="rId3" Type="http://schemas.openxmlformats.org/officeDocument/2006/relationships/image" Target="../media/image8.jpeg"/><Relationship Id="rId2" Type="http://schemas.openxmlformats.org/officeDocument/2006/relationships/image" Target="../media/image9.jpeg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4335039" y="5705001"/>
            <a:ext cx="2570375" cy="304236"/>
            <a:chOff x="1872263" y="6272678"/>
            <a:chExt cx="1115163" cy="131993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0" name="平行四边形 29"/>
            <p:cNvSpPr/>
            <p:nvPr/>
          </p:nvSpPr>
          <p:spPr>
            <a:xfrm>
              <a:off x="1872263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A6783"/>
                </a:solidFill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31" name="平行四边形 30"/>
            <p:cNvSpPr/>
            <p:nvPr/>
          </p:nvSpPr>
          <p:spPr>
            <a:xfrm>
              <a:off x="2032674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A6783"/>
                </a:solidFill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32" name="平行四边形 31"/>
            <p:cNvSpPr/>
            <p:nvPr/>
          </p:nvSpPr>
          <p:spPr>
            <a:xfrm>
              <a:off x="2353496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A6783"/>
                </a:solidFill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33" name="平行四边形 32"/>
            <p:cNvSpPr/>
            <p:nvPr/>
          </p:nvSpPr>
          <p:spPr>
            <a:xfrm>
              <a:off x="2674318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A6783"/>
                </a:solidFill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34" name="平行四边形 33"/>
            <p:cNvSpPr/>
            <p:nvPr/>
          </p:nvSpPr>
          <p:spPr>
            <a:xfrm>
              <a:off x="2193085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A6783"/>
                </a:solidFill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35" name="平行四边形 34"/>
            <p:cNvSpPr/>
            <p:nvPr/>
          </p:nvSpPr>
          <p:spPr>
            <a:xfrm>
              <a:off x="2513907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A6783"/>
                </a:solidFill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36" name="平行四边形 35"/>
            <p:cNvSpPr/>
            <p:nvPr/>
          </p:nvSpPr>
          <p:spPr>
            <a:xfrm>
              <a:off x="2834731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A6783"/>
                </a:solidFill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1473542" y="989525"/>
            <a:ext cx="703297" cy="83244"/>
            <a:chOff x="1872263" y="6272678"/>
            <a:chExt cx="1115163" cy="131993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7" name="平行四边形 46"/>
            <p:cNvSpPr/>
            <p:nvPr/>
          </p:nvSpPr>
          <p:spPr>
            <a:xfrm>
              <a:off x="1872263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48" name="平行四边形 47"/>
            <p:cNvSpPr/>
            <p:nvPr/>
          </p:nvSpPr>
          <p:spPr>
            <a:xfrm>
              <a:off x="2032674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49" name="平行四边形 48"/>
            <p:cNvSpPr/>
            <p:nvPr/>
          </p:nvSpPr>
          <p:spPr>
            <a:xfrm>
              <a:off x="2353496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50" name="平行四边形 49"/>
            <p:cNvSpPr/>
            <p:nvPr/>
          </p:nvSpPr>
          <p:spPr>
            <a:xfrm>
              <a:off x="2674318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51" name="平行四边形 50"/>
            <p:cNvSpPr/>
            <p:nvPr/>
          </p:nvSpPr>
          <p:spPr>
            <a:xfrm>
              <a:off x="2193085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52" name="平行四边形 51"/>
            <p:cNvSpPr/>
            <p:nvPr/>
          </p:nvSpPr>
          <p:spPr>
            <a:xfrm>
              <a:off x="2513907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53" name="平行四边形 52"/>
            <p:cNvSpPr/>
            <p:nvPr/>
          </p:nvSpPr>
          <p:spPr>
            <a:xfrm>
              <a:off x="2834731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</p:grpSp>
      <p:grpSp>
        <p:nvGrpSpPr>
          <p:cNvPr id="189" name="组合 188"/>
          <p:cNvGrpSpPr/>
          <p:nvPr/>
        </p:nvGrpSpPr>
        <p:grpSpPr>
          <a:xfrm>
            <a:off x="11103764" y="771998"/>
            <a:ext cx="706119" cy="533399"/>
            <a:chOff x="7308952" y="2764448"/>
            <a:chExt cx="706119" cy="533399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90" name="椭圆 189"/>
            <p:cNvSpPr/>
            <p:nvPr/>
          </p:nvSpPr>
          <p:spPr>
            <a:xfrm flipH="1">
              <a:off x="730895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/>
            <p:cNvSpPr/>
            <p:nvPr/>
          </p:nvSpPr>
          <p:spPr>
            <a:xfrm flipH="1">
              <a:off x="744103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/>
            <p:cNvSpPr/>
            <p:nvPr/>
          </p:nvSpPr>
          <p:spPr>
            <a:xfrm flipH="1">
              <a:off x="757311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/>
            <p:nvPr/>
          </p:nvSpPr>
          <p:spPr>
            <a:xfrm flipH="1">
              <a:off x="770519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/>
            <p:nvPr/>
          </p:nvSpPr>
          <p:spPr>
            <a:xfrm flipH="1">
              <a:off x="783727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/>
            <p:nvPr/>
          </p:nvSpPr>
          <p:spPr>
            <a:xfrm flipH="1">
              <a:off x="796935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/>
            <p:nvPr/>
          </p:nvSpPr>
          <p:spPr>
            <a:xfrm flipH="1">
              <a:off x="730895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椭圆 196"/>
            <p:cNvSpPr/>
            <p:nvPr/>
          </p:nvSpPr>
          <p:spPr>
            <a:xfrm flipH="1">
              <a:off x="744103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/>
            <p:cNvSpPr/>
            <p:nvPr/>
          </p:nvSpPr>
          <p:spPr>
            <a:xfrm flipH="1">
              <a:off x="757311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/>
            <p:nvPr/>
          </p:nvSpPr>
          <p:spPr>
            <a:xfrm flipH="1">
              <a:off x="770519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/>
            <p:nvPr/>
          </p:nvSpPr>
          <p:spPr>
            <a:xfrm flipH="1">
              <a:off x="783727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/>
            <p:nvPr/>
          </p:nvSpPr>
          <p:spPr>
            <a:xfrm flipH="1">
              <a:off x="796935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/>
            <p:nvPr/>
          </p:nvSpPr>
          <p:spPr>
            <a:xfrm flipH="1">
              <a:off x="730895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/>
            <p:nvPr/>
          </p:nvSpPr>
          <p:spPr>
            <a:xfrm flipH="1">
              <a:off x="744103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/>
            <p:nvPr/>
          </p:nvSpPr>
          <p:spPr>
            <a:xfrm flipH="1">
              <a:off x="757311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/>
            <p:nvPr/>
          </p:nvSpPr>
          <p:spPr>
            <a:xfrm flipH="1">
              <a:off x="770519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/>
            <p:cNvSpPr/>
            <p:nvPr/>
          </p:nvSpPr>
          <p:spPr>
            <a:xfrm flipH="1">
              <a:off x="783727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/>
            <p:cNvSpPr/>
            <p:nvPr/>
          </p:nvSpPr>
          <p:spPr>
            <a:xfrm flipH="1">
              <a:off x="796935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/>
            <p:nvPr/>
          </p:nvSpPr>
          <p:spPr>
            <a:xfrm flipH="1">
              <a:off x="730895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/>
            <p:nvPr/>
          </p:nvSpPr>
          <p:spPr>
            <a:xfrm flipH="1">
              <a:off x="744103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/>
            <p:cNvSpPr/>
            <p:nvPr/>
          </p:nvSpPr>
          <p:spPr>
            <a:xfrm flipH="1">
              <a:off x="757311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/>
            <p:cNvSpPr/>
            <p:nvPr/>
          </p:nvSpPr>
          <p:spPr>
            <a:xfrm flipH="1">
              <a:off x="770519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/>
            <p:nvPr/>
          </p:nvSpPr>
          <p:spPr>
            <a:xfrm flipH="1">
              <a:off x="783727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椭圆 212"/>
            <p:cNvSpPr/>
            <p:nvPr/>
          </p:nvSpPr>
          <p:spPr>
            <a:xfrm flipH="1">
              <a:off x="796935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椭圆 213"/>
            <p:cNvSpPr/>
            <p:nvPr/>
          </p:nvSpPr>
          <p:spPr>
            <a:xfrm flipH="1">
              <a:off x="730895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椭圆 214"/>
            <p:cNvSpPr/>
            <p:nvPr/>
          </p:nvSpPr>
          <p:spPr>
            <a:xfrm flipH="1">
              <a:off x="744103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椭圆 215"/>
            <p:cNvSpPr/>
            <p:nvPr/>
          </p:nvSpPr>
          <p:spPr>
            <a:xfrm flipH="1">
              <a:off x="757311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椭圆 216"/>
            <p:cNvSpPr/>
            <p:nvPr/>
          </p:nvSpPr>
          <p:spPr>
            <a:xfrm flipH="1">
              <a:off x="770519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椭圆 217"/>
            <p:cNvSpPr/>
            <p:nvPr/>
          </p:nvSpPr>
          <p:spPr>
            <a:xfrm flipH="1">
              <a:off x="783727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椭圆 218"/>
            <p:cNvSpPr/>
            <p:nvPr/>
          </p:nvSpPr>
          <p:spPr>
            <a:xfrm flipH="1">
              <a:off x="796935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文本框 5"/>
          <p:cNvSpPr txBox="1"/>
          <p:nvPr/>
        </p:nvSpPr>
        <p:spPr>
          <a:xfrm>
            <a:off x="1433369" y="1085381"/>
            <a:ext cx="4775666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6600" dirty="0">
                <a:solidFill>
                  <a:srgbClr val="353F4B">
                    <a:alpha val="4000"/>
                  </a:srgbClr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等线 Light" panose="02010600030101010101" pitchFamily="2" charset="-122"/>
              </a:rPr>
              <a:t>20XX</a:t>
            </a:r>
            <a:endParaRPr kumimoji="1" lang="zh-CN" altLang="en-US" sz="16600" dirty="0">
              <a:solidFill>
                <a:srgbClr val="353F4B">
                  <a:alpha val="4000"/>
                </a:srgbClr>
              </a:solidFill>
              <a:latin typeface="等线 Light" panose="02010600030101010101" pitchFamily="2" charset="-122"/>
              <a:ea typeface="等线 Light" panose="02010600030101010101" pitchFamily="2" charset="-122"/>
              <a:sym typeface="等线 Light" panose="02010600030101010101" pitchFamily="2" charset="-122"/>
            </a:endParaRPr>
          </a:p>
        </p:txBody>
      </p:sp>
      <p:sp>
        <p:nvSpPr>
          <p:cNvPr id="58" name="文本框 6"/>
          <p:cNvSpPr txBox="1"/>
          <p:nvPr/>
        </p:nvSpPr>
        <p:spPr>
          <a:xfrm>
            <a:off x="747988" y="2715393"/>
            <a:ext cx="58897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5400" dirty="0">
                <a:solidFill>
                  <a:srgbClr val="353F4B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等线 Light" panose="02010600030101010101" pitchFamily="2" charset="-122"/>
              </a:rPr>
              <a:t>REPORT SUMMARY</a:t>
            </a:r>
            <a:endParaRPr kumimoji="1" lang="en-US" altLang="zh-CN" sz="5400" dirty="0">
              <a:solidFill>
                <a:srgbClr val="353F4B"/>
              </a:solidFill>
              <a:latin typeface="等线 Light" panose="02010600030101010101" pitchFamily="2" charset="-122"/>
              <a:ea typeface="等线 Light" panose="02010600030101010101" pitchFamily="2" charset="-122"/>
              <a:sym typeface="等线 Light" panose="02010600030101010101" pitchFamily="2" charset="-122"/>
            </a:endParaRPr>
          </a:p>
        </p:txBody>
      </p:sp>
      <p:sp>
        <p:nvSpPr>
          <p:cNvPr id="60" name="文本框 7"/>
          <p:cNvSpPr txBox="1"/>
          <p:nvPr/>
        </p:nvSpPr>
        <p:spPr>
          <a:xfrm>
            <a:off x="916482" y="3591485"/>
            <a:ext cx="34185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kumimoji="1" lang="zh-CN" altLang="en-US" sz="1000" dirty="0">
                <a:solidFill>
                  <a:schemeClr val="bg1">
                    <a:lumMod val="6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等线 Light" panose="02010600030101010101" pitchFamily="2" charset="-122"/>
              </a:rPr>
              <a:t>寥寥一生 钟情于你</a:t>
            </a:r>
            <a:endParaRPr kumimoji="1" lang="zh-CN" altLang="en-US" sz="1000" dirty="0">
              <a:solidFill>
                <a:schemeClr val="bg1">
                  <a:lumMod val="65000"/>
                </a:schemeClr>
              </a:solidFill>
              <a:latin typeface="等线 Light" panose="02010600030101010101" pitchFamily="2" charset="-122"/>
              <a:ea typeface="等线 Light" panose="02010600030101010101" pitchFamily="2" charset="-122"/>
              <a:sym typeface="等线 Light" panose="02010600030101010101" pitchFamily="2" charset="-122"/>
            </a:endParaRPr>
          </a:p>
        </p:txBody>
      </p:sp>
      <p:sp>
        <p:nvSpPr>
          <p:cNvPr id="61" name="文本框 8"/>
          <p:cNvSpPr txBox="1"/>
          <p:nvPr/>
        </p:nvSpPr>
        <p:spPr>
          <a:xfrm>
            <a:off x="916482" y="3946174"/>
            <a:ext cx="3255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kumimoji="1" lang="zh-CN" altLang="en-US" sz="1600" dirty="0">
                <a:solidFill>
                  <a:srgbClr val="353F4B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等线 Light" panose="02010600030101010101" pitchFamily="2" charset="-122"/>
              </a:rPr>
              <a:t>简约大气时尚读书汇报总结</a:t>
            </a:r>
            <a:endParaRPr kumimoji="1" lang="zh-CN" altLang="en-US" sz="1600" dirty="0">
              <a:solidFill>
                <a:srgbClr val="353F4B"/>
              </a:solidFill>
              <a:latin typeface="等线 Light" panose="02010600030101010101" pitchFamily="2" charset="-122"/>
              <a:ea typeface="等线 Light" panose="02010600030101010101" pitchFamily="2" charset="-122"/>
              <a:sym typeface="等线 Light" panose="02010600030101010101" pitchFamily="2" charset="-122"/>
            </a:endParaRPr>
          </a:p>
        </p:txBody>
      </p:sp>
      <p:cxnSp>
        <p:nvCxnSpPr>
          <p:cNvPr id="62" name="直线连接符 18"/>
          <p:cNvCxnSpPr/>
          <p:nvPr/>
        </p:nvCxnSpPr>
        <p:spPr>
          <a:xfrm>
            <a:off x="984548" y="4435974"/>
            <a:ext cx="646069" cy="0"/>
          </a:xfrm>
          <a:prstGeom prst="line">
            <a:avLst/>
          </a:prstGeom>
          <a:ln w="50800" cap="rnd">
            <a:solidFill>
              <a:srgbClr val="FEE1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619240" y="2870200"/>
            <a:ext cx="4194175" cy="2118360"/>
            <a:chOff x="10645" y="4277"/>
            <a:chExt cx="7400" cy="3336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10645" y="4277"/>
              <a:ext cx="7401" cy="0"/>
            </a:xfrm>
            <a:prstGeom prst="line">
              <a:avLst/>
            </a:prstGeom>
            <a:ln>
              <a:solidFill>
                <a:schemeClr val="accent4">
                  <a:lumMod val="10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10645" y="7613"/>
              <a:ext cx="7401" cy="0"/>
            </a:xfrm>
            <a:prstGeom prst="line">
              <a:avLst/>
            </a:prstGeom>
            <a:ln>
              <a:solidFill>
                <a:schemeClr val="accent4">
                  <a:lumMod val="10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5" name="文本框 44"/>
          <p:cNvSpPr txBox="1"/>
          <p:nvPr/>
        </p:nvSpPr>
        <p:spPr>
          <a:xfrm>
            <a:off x="6468755" y="1985367"/>
            <a:ext cx="4510499" cy="693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+mn-ea"/>
                <a:sym typeface="+mn-lt"/>
              </a:rPr>
              <a:t>输入您的文本文字，更改文字的颜色或者大小属性。还可以设置合适的文字格式。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字魂95号-手刻宋-Regular" panose="00000500000000000000" charset="-122"/>
              <a:ea typeface="字魂95号-手刻宋-Regular" panose="00000500000000000000" charset="-122"/>
              <a:cs typeface="+mn-ea"/>
              <a:sym typeface="+mn-lt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468755" y="2957640"/>
            <a:ext cx="4510499" cy="693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+mn-ea"/>
                <a:sym typeface="+mn-lt"/>
              </a:rPr>
              <a:t>建议您使用文档源文件中的原字体，效果会更好。图标以及图片均可根据您的个人需要来进行一键替换。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字魂95号-手刻宋-Regular" panose="00000500000000000000" charset="-122"/>
              <a:ea typeface="字魂95号-手刻宋-Regular" panose="00000500000000000000" charset="-122"/>
              <a:cs typeface="+mn-ea"/>
              <a:sym typeface="+mn-lt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6468755" y="4184557"/>
            <a:ext cx="4510499" cy="693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+mn-ea"/>
                <a:sym typeface="+mn-lt"/>
              </a:rPr>
              <a:t>数据图表均可进行替换和编辑，根据需要进行设置；祝你使用开心。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字魂95号-手刻宋-Regular" panose="00000500000000000000" charset="-122"/>
              <a:ea typeface="字魂95号-手刻宋-Regular" panose="00000500000000000000" charset="-122"/>
              <a:cs typeface="+mn-ea"/>
              <a:sym typeface="+mn-lt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468755" y="5064233"/>
            <a:ext cx="4510499" cy="693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+mn-ea"/>
                <a:sym typeface="+mn-lt"/>
              </a:rPr>
              <a:t>效果会更好。图标以及图片均可根据您的个人需要来进行一键替换。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字魂95号-手刻宋-Regular" panose="00000500000000000000" charset="-122"/>
              <a:ea typeface="字魂95号-手刻宋-Regular" panose="00000500000000000000" charset="-122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1366148" y="1057311"/>
            <a:ext cx="703297" cy="83244"/>
            <a:chOff x="1872263" y="6272678"/>
            <a:chExt cx="1115163" cy="131993"/>
          </a:xfrm>
          <a:solidFill>
            <a:schemeClr val="accent2"/>
          </a:solidFill>
        </p:grpSpPr>
        <p:sp>
          <p:nvSpPr>
            <p:cNvPr id="8" name="平行四边形 7"/>
            <p:cNvSpPr/>
            <p:nvPr/>
          </p:nvSpPr>
          <p:spPr>
            <a:xfrm>
              <a:off x="1872263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4" name="平行四边形 3"/>
            <p:cNvSpPr/>
            <p:nvPr/>
          </p:nvSpPr>
          <p:spPr>
            <a:xfrm>
              <a:off x="2032674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5" name="平行四边形 4"/>
            <p:cNvSpPr/>
            <p:nvPr/>
          </p:nvSpPr>
          <p:spPr>
            <a:xfrm>
              <a:off x="2353496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6" name="平行四边形 15"/>
            <p:cNvSpPr/>
            <p:nvPr/>
          </p:nvSpPr>
          <p:spPr>
            <a:xfrm>
              <a:off x="2674318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7" name="平行四边形 16"/>
            <p:cNvSpPr/>
            <p:nvPr/>
          </p:nvSpPr>
          <p:spPr>
            <a:xfrm>
              <a:off x="2193085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8" name="平行四边形 17"/>
            <p:cNvSpPr/>
            <p:nvPr/>
          </p:nvSpPr>
          <p:spPr>
            <a:xfrm>
              <a:off x="2513907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>
              <a:off x="2834731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9836488" y="513096"/>
            <a:ext cx="2454201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solidFill>
                  <a:srgbClr val="5A6783"/>
                </a:solidFill>
                <a:latin typeface="字魂95号-手刻宋-Regular" panose="00000500000000000000" charset="-122"/>
                <a:ea typeface="字魂95号-手刻宋-Regular" panose="00000500000000000000" charset="-122"/>
              </a:rPr>
              <a:t>稻壳有限公司</a:t>
            </a:r>
            <a:endParaRPr lang="en-US" altLang="zh-CN" sz="2400" spc="300" dirty="0">
              <a:solidFill>
                <a:srgbClr val="5A6783"/>
              </a:solidFill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pic>
        <p:nvPicPr>
          <p:cNvPr id="13" name="图片 12" descr="城市街道与高楼大厦的路上走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4" y="1425111"/>
            <a:ext cx="6228828" cy="5125806"/>
          </a:xfrm>
          <a:prstGeom prst="rect">
            <a:avLst/>
          </a:prstGeom>
        </p:spPr>
      </p:pic>
      <p:grpSp>
        <p:nvGrpSpPr>
          <p:cNvPr id="52" name="组合 51"/>
          <p:cNvGrpSpPr/>
          <p:nvPr/>
        </p:nvGrpSpPr>
        <p:grpSpPr>
          <a:xfrm>
            <a:off x="998731" y="861487"/>
            <a:ext cx="706119" cy="533399"/>
            <a:chOff x="7308952" y="2764448"/>
            <a:chExt cx="706119" cy="533399"/>
          </a:xfrm>
          <a:solidFill>
            <a:schemeClr val="accent4"/>
          </a:solidFill>
        </p:grpSpPr>
        <p:sp>
          <p:nvSpPr>
            <p:cNvPr id="57" name="椭圆 56"/>
            <p:cNvSpPr/>
            <p:nvPr/>
          </p:nvSpPr>
          <p:spPr>
            <a:xfrm flipH="1">
              <a:off x="730895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 flipH="1">
              <a:off x="744103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 flipH="1">
              <a:off x="757311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 flipH="1">
              <a:off x="770519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 flipH="1">
              <a:off x="783727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 flipH="1">
              <a:off x="796935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 flipH="1">
              <a:off x="730895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 flipH="1">
              <a:off x="744103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 flipH="1">
              <a:off x="757311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 flipH="1">
              <a:off x="770519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 flipH="1">
              <a:off x="783727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 flipH="1">
              <a:off x="796935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 flipH="1">
              <a:off x="730895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 flipH="1">
              <a:off x="744103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 flipH="1">
              <a:off x="757311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 flipH="1">
              <a:off x="770519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 flipH="1">
              <a:off x="783727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 flipH="1">
              <a:off x="796935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 flipH="1">
              <a:off x="730895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 flipH="1">
              <a:off x="744103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 flipH="1">
              <a:off x="757311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 flipH="1">
              <a:off x="770519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 flipH="1">
              <a:off x="783727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 flipH="1">
              <a:off x="796935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 flipH="1">
              <a:off x="730895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 flipH="1">
              <a:off x="744103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 flipH="1">
              <a:off x="757311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 flipH="1">
              <a:off x="770519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 flipH="1">
              <a:off x="783727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 flipH="1">
              <a:off x="796935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</p:grpSp>
      <p:sp>
        <p:nvSpPr>
          <p:cNvPr id="87" name="文本框 86"/>
          <p:cNvSpPr txBox="1"/>
          <p:nvPr/>
        </p:nvSpPr>
        <p:spPr>
          <a:xfrm>
            <a:off x="894371" y="30354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5A6783"/>
                </a:solidFill>
                <a:latin typeface="字魂95号-手刻宋-Regular" panose="00000500000000000000" charset="-122"/>
                <a:ea typeface="字魂95号-手刻宋-Regular" panose="00000500000000000000" charset="-122"/>
              </a:rPr>
              <a:t>今年工作总结</a:t>
            </a:r>
            <a:endParaRPr lang="zh-CN" altLang="en-US" sz="2800" dirty="0">
              <a:solidFill>
                <a:srgbClr val="5A6783"/>
              </a:solidFill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54" grpId="0"/>
      <p:bldP spid="55" grpId="0"/>
      <p:bldP spid="56" grpId="0"/>
      <p:bldP spid="6" grpId="0" bldLvl="0" animBg="1"/>
      <p:bldP spid="8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文本框 259"/>
          <p:cNvSpPr txBox="1"/>
          <p:nvPr/>
        </p:nvSpPr>
        <p:spPr>
          <a:xfrm>
            <a:off x="6467486" y="2429718"/>
            <a:ext cx="6172393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3200" spc="300" dirty="0">
                <a:solidFill>
                  <a:srgbClr val="5A6783"/>
                </a:solidFill>
                <a:latin typeface="字魂95号-手刻宋-Regular" panose="00000500000000000000" charset="-122"/>
                <a:ea typeface="字魂95号-手刻宋-Regular" panose="00000500000000000000" charset="-122"/>
              </a:rPr>
              <a:t>优秀项目与不足</a:t>
            </a:r>
            <a:endParaRPr lang="zh-CN" altLang="en-US" sz="3200" spc="300" dirty="0">
              <a:solidFill>
                <a:srgbClr val="5A6783"/>
              </a:solidFill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sp>
        <p:nvSpPr>
          <p:cNvPr id="305" name="文本框 304"/>
          <p:cNvSpPr txBox="1"/>
          <p:nvPr/>
        </p:nvSpPr>
        <p:spPr>
          <a:xfrm>
            <a:off x="6526620" y="3014493"/>
            <a:ext cx="4537710" cy="3067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accent4">
                    <a:lumMod val="100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</a:rPr>
              <a:t>YOUR TITLE HERE</a:t>
            </a:r>
            <a:endParaRPr lang="en-US" altLang="zh-CN" sz="1400" dirty="0">
              <a:solidFill>
                <a:schemeClr val="accent4">
                  <a:lumMod val="100000"/>
                </a:schemeClr>
              </a:solidFill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6526620" y="3321197"/>
            <a:ext cx="2920196" cy="1332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hangingPunc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+mn-ea"/>
                <a:sym typeface="+mn-lt"/>
              </a:rPr>
              <a:t>鼠标点击这里，输入您的文本文字，更改文字的颜色或者大小属性。还可以设置合适的文字格式。鼠标点击这里，输入您的文本文字，更改文字的颜色或者大小属性。还可以设置合适的文字格式。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字魂95号-手刻宋-Regular" panose="00000500000000000000" charset="-122"/>
              <a:ea typeface="字魂95号-手刻宋-Regular" panose="00000500000000000000" charset="-122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1422663" y="721396"/>
            <a:ext cx="703297" cy="83244"/>
            <a:chOff x="1872263" y="6272678"/>
            <a:chExt cx="1115163" cy="131993"/>
          </a:xfrm>
          <a:solidFill>
            <a:srgbClr val="F15B67"/>
          </a:solidFill>
        </p:grpSpPr>
        <p:sp>
          <p:nvSpPr>
            <p:cNvPr id="47" name="平行四边形 46"/>
            <p:cNvSpPr/>
            <p:nvPr/>
          </p:nvSpPr>
          <p:spPr>
            <a:xfrm>
              <a:off x="1872263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48" name="平行四边形 47"/>
            <p:cNvSpPr/>
            <p:nvPr/>
          </p:nvSpPr>
          <p:spPr>
            <a:xfrm>
              <a:off x="2032674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49" name="平行四边形 48"/>
            <p:cNvSpPr/>
            <p:nvPr/>
          </p:nvSpPr>
          <p:spPr>
            <a:xfrm>
              <a:off x="2353496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50" name="平行四边形 49"/>
            <p:cNvSpPr/>
            <p:nvPr/>
          </p:nvSpPr>
          <p:spPr>
            <a:xfrm>
              <a:off x="2674318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5" name="平行四边形 4"/>
            <p:cNvSpPr/>
            <p:nvPr/>
          </p:nvSpPr>
          <p:spPr>
            <a:xfrm>
              <a:off x="2193085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52" name="平行四边形 51"/>
            <p:cNvSpPr/>
            <p:nvPr/>
          </p:nvSpPr>
          <p:spPr>
            <a:xfrm>
              <a:off x="2513907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53" name="平行四边形 52"/>
            <p:cNvSpPr/>
            <p:nvPr/>
          </p:nvSpPr>
          <p:spPr>
            <a:xfrm>
              <a:off x="2834731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</p:grpSp>
      <p:sp>
        <p:nvSpPr>
          <p:cNvPr id="257" name="矩形: 圆角 256"/>
          <p:cNvSpPr/>
          <p:nvPr/>
        </p:nvSpPr>
        <p:spPr>
          <a:xfrm flipH="1">
            <a:off x="10371685" y="5651678"/>
            <a:ext cx="740192" cy="92596"/>
          </a:xfrm>
          <a:prstGeom prst="roundRect">
            <a:avLst>
              <a:gd name="adj" fmla="val 50000"/>
            </a:avLst>
          </a:prstGeom>
          <a:solidFill>
            <a:schemeClr val="accent4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20603" y="1057311"/>
            <a:ext cx="703297" cy="83244"/>
            <a:chOff x="1872263" y="6272678"/>
            <a:chExt cx="1115163" cy="131993"/>
          </a:xfrm>
          <a:solidFill>
            <a:srgbClr val="F15B67"/>
          </a:solidFill>
        </p:grpSpPr>
        <p:sp>
          <p:nvSpPr>
            <p:cNvPr id="7" name="平行四边形 6"/>
            <p:cNvSpPr/>
            <p:nvPr/>
          </p:nvSpPr>
          <p:spPr>
            <a:xfrm>
              <a:off x="1872263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8" name="平行四边形 7"/>
            <p:cNvSpPr/>
            <p:nvPr/>
          </p:nvSpPr>
          <p:spPr>
            <a:xfrm>
              <a:off x="2032674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3" name="平行四边形 12"/>
            <p:cNvSpPr/>
            <p:nvPr/>
          </p:nvSpPr>
          <p:spPr>
            <a:xfrm>
              <a:off x="2353496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2674318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6" name="平行四边形 15"/>
            <p:cNvSpPr/>
            <p:nvPr/>
          </p:nvSpPr>
          <p:spPr>
            <a:xfrm>
              <a:off x="2193085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7" name="平行四边形 16"/>
            <p:cNvSpPr/>
            <p:nvPr/>
          </p:nvSpPr>
          <p:spPr>
            <a:xfrm>
              <a:off x="2513907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8" name="平行四边形 17"/>
            <p:cNvSpPr/>
            <p:nvPr/>
          </p:nvSpPr>
          <p:spPr>
            <a:xfrm>
              <a:off x="2834731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2984368" y="3648860"/>
            <a:ext cx="2454201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solidFill>
                  <a:srgbClr val="5A6783"/>
                </a:solidFill>
                <a:latin typeface="字魂95号-手刻宋-Regular" panose="00000500000000000000" charset="-122"/>
                <a:ea typeface="字魂95号-手刻宋-Regular" panose="00000500000000000000" charset="-122"/>
              </a:rPr>
              <a:t>稻壳有限公司</a:t>
            </a:r>
            <a:endParaRPr lang="en-US" altLang="zh-CN" sz="2400" spc="300" dirty="0">
              <a:solidFill>
                <a:srgbClr val="5A6783"/>
              </a:solidFill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821635" y="1984470"/>
            <a:ext cx="2920196" cy="186204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b="1" spc="300" dirty="0">
                <a:ln>
                  <a:noFill/>
                </a:ln>
                <a:solidFill>
                  <a:schemeClr val="accent4">
                    <a:lumMod val="100000"/>
                  </a:schemeClr>
                </a:solidFill>
                <a:effectLst/>
                <a:latin typeface="字魂95号-手刻宋-Regular" panose="00000500000000000000" charset="-122"/>
                <a:ea typeface="字魂95号-手刻宋-Regular" panose="00000500000000000000" charset="-122"/>
              </a:rPr>
              <a:t>03</a:t>
            </a:r>
            <a:endParaRPr lang="zh-CN" altLang="en-US" sz="11500" b="1" spc="300" dirty="0">
              <a:ln>
                <a:noFill/>
              </a:ln>
              <a:solidFill>
                <a:schemeClr val="accent4">
                  <a:lumMod val="100000"/>
                </a:schemeClr>
              </a:solidFill>
              <a:effectLst/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23810" y="678010"/>
            <a:ext cx="45719" cy="52863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" grpId="0" bldLvl="0" animBg="1"/>
      <p:bldP spid="305" grpId="0" bldLvl="0"/>
      <p:bldP spid="133" grpId="0"/>
      <p:bldP spid="257" grpId="0" bldLvl="0" animBg="1"/>
      <p:bldP spid="19" grpId="0" bldLvl="0" animBg="1"/>
      <p:bldP spid="32" grpId="0" bldLvl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城市的风景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8" t="17318" r="7330" b="-17318"/>
          <a:stretch>
            <a:fillRect/>
          </a:stretch>
        </p:blipFill>
        <p:spPr>
          <a:xfrm>
            <a:off x="2349500" y="2894868"/>
            <a:ext cx="7592465" cy="6096000"/>
          </a:xfrm>
          <a:prstGeom prst="ellipse">
            <a:avLst/>
          </a:prstGeom>
        </p:spPr>
      </p:pic>
      <p:sp>
        <p:nvSpPr>
          <p:cNvPr id="66" name="文本框 65"/>
          <p:cNvSpPr txBox="1"/>
          <p:nvPr/>
        </p:nvSpPr>
        <p:spPr>
          <a:xfrm>
            <a:off x="5340211" y="1153618"/>
            <a:ext cx="15036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2"/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字魂95号-手刻宋-Regular" panose="00000500000000000000" charset="-122"/>
                <a:sym typeface="+mn-ea"/>
              </a:rPr>
              <a:t>标题 </a:t>
            </a:r>
            <a:r>
              <a:rPr lang="en-US" altLang="zh-CN" sz="2000" b="1" dirty="0">
                <a:solidFill>
                  <a:schemeClr val="tx2"/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字魂95号-手刻宋-Regular" panose="00000500000000000000" charset="-122"/>
                <a:sym typeface="+mn-ea"/>
              </a:rPr>
              <a:t>3</a:t>
            </a:r>
            <a:endParaRPr lang="zh-CN" altLang="en-US" sz="2000" b="1" dirty="0">
              <a:solidFill>
                <a:schemeClr val="tx2"/>
              </a:solidFill>
              <a:latin typeface="字魂95号-手刻宋-Regular" panose="00000500000000000000" charset="-122"/>
              <a:ea typeface="字魂95号-手刻宋-Regular" panose="00000500000000000000" charset="-122"/>
              <a:cs typeface="字魂95号-手刻宋-Regular" panose="00000500000000000000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2461780" y="1605581"/>
            <a:ext cx="15036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2"/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字魂95号-手刻宋-Regular" panose="00000500000000000000" charset="-122"/>
              </a:rPr>
              <a:t>标题 </a:t>
            </a:r>
            <a:r>
              <a:rPr lang="en-US" altLang="zh-CN" sz="2000" b="1" dirty="0">
                <a:solidFill>
                  <a:schemeClr val="tx2"/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字魂95号-手刻宋-Regular" panose="00000500000000000000" charset="-122"/>
              </a:rPr>
              <a:t>2</a:t>
            </a:r>
            <a:endParaRPr lang="en-US" altLang="zh-CN" sz="2000" b="1" dirty="0">
              <a:solidFill>
                <a:schemeClr val="tx2"/>
              </a:solidFill>
              <a:latin typeface="字魂95号-手刻宋-Regular" panose="00000500000000000000" charset="-122"/>
              <a:ea typeface="字魂95号-手刻宋-Regular" panose="00000500000000000000" charset="-122"/>
              <a:cs typeface="字魂95号-手刻宋-Regular" panose="00000500000000000000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8226541" y="1605581"/>
            <a:ext cx="15036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2"/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字魂95号-手刻宋-Regular" panose="00000500000000000000" charset="-122"/>
                <a:sym typeface="+mn-ea"/>
              </a:rPr>
              <a:t>标题 </a:t>
            </a:r>
            <a:r>
              <a:rPr lang="en-US" sz="2000" b="1" dirty="0">
                <a:solidFill>
                  <a:schemeClr val="tx2"/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字魂95号-手刻宋-Regular" panose="00000500000000000000" charset="-122"/>
                <a:sym typeface="+mn-ea"/>
              </a:rPr>
              <a:t>4</a:t>
            </a:r>
            <a:endParaRPr lang="en-US" sz="2000" b="1" dirty="0">
              <a:solidFill>
                <a:schemeClr val="tx2"/>
              </a:solidFill>
              <a:latin typeface="字魂95号-手刻宋-Regular" panose="00000500000000000000" charset="-122"/>
              <a:ea typeface="字魂95号-手刻宋-Regular" panose="00000500000000000000" charset="-122"/>
              <a:cs typeface="字魂95号-手刻宋-Regular" panose="00000500000000000000" charset="-122"/>
            </a:endParaRPr>
          </a:p>
        </p:txBody>
      </p:sp>
      <p:sp>
        <p:nvSpPr>
          <p:cNvPr id="70" name="矩形: 圆角 69"/>
          <p:cNvSpPr/>
          <p:nvPr/>
        </p:nvSpPr>
        <p:spPr>
          <a:xfrm>
            <a:off x="5955000" y="1653677"/>
            <a:ext cx="274103" cy="50848"/>
          </a:xfrm>
          <a:prstGeom prst="roundRect">
            <a:avLst>
              <a:gd name="adj" fmla="val 50000"/>
            </a:avLst>
          </a:prstGeom>
          <a:solidFill>
            <a:schemeClr val="accent4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>
                <a:gsLst>
                  <a:gs pos="0">
                    <a:srgbClr val="36D0D3"/>
                  </a:gs>
                  <a:gs pos="100000">
                    <a:srgbClr val="00B0F0"/>
                  </a:gs>
                </a:gsLst>
                <a:lin ang="2700000" scaled="0"/>
              </a:gradFill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sp>
        <p:nvSpPr>
          <p:cNvPr id="71" name="矩形: 圆角 70"/>
          <p:cNvSpPr/>
          <p:nvPr/>
        </p:nvSpPr>
        <p:spPr>
          <a:xfrm>
            <a:off x="3076569" y="2003024"/>
            <a:ext cx="274103" cy="50848"/>
          </a:xfrm>
          <a:prstGeom prst="roundRect">
            <a:avLst>
              <a:gd name="adj" fmla="val 50000"/>
            </a:avLst>
          </a:prstGeom>
          <a:solidFill>
            <a:schemeClr val="accent4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>
                <a:gsLst>
                  <a:gs pos="0">
                    <a:srgbClr val="36D0D3"/>
                  </a:gs>
                  <a:gs pos="100000">
                    <a:srgbClr val="00B0F0"/>
                  </a:gs>
                </a:gsLst>
                <a:lin ang="2700000" scaled="0"/>
              </a:gradFill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sp>
        <p:nvSpPr>
          <p:cNvPr id="72" name="矩形: 圆角 71"/>
          <p:cNvSpPr/>
          <p:nvPr/>
        </p:nvSpPr>
        <p:spPr>
          <a:xfrm>
            <a:off x="8841330" y="2016994"/>
            <a:ext cx="274103" cy="50848"/>
          </a:xfrm>
          <a:prstGeom prst="roundRect">
            <a:avLst>
              <a:gd name="adj" fmla="val 50000"/>
            </a:avLst>
          </a:prstGeom>
          <a:solidFill>
            <a:schemeClr val="accent4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>
                <a:gsLst>
                  <a:gs pos="0">
                    <a:srgbClr val="36D0D3"/>
                  </a:gs>
                  <a:gs pos="100000">
                    <a:srgbClr val="00B0F0"/>
                  </a:gs>
                </a:gsLst>
                <a:lin ang="2700000" scaled="0"/>
              </a:gradFill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2149880" y="2033961"/>
            <a:ext cx="2127480" cy="1016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</a:rPr>
              <a:t>更改文字的颜色或者大小属性。还可以设置合适的文字格式。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7914641" y="2033961"/>
            <a:ext cx="2127480" cy="1016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</a:rPr>
              <a:t>更改文字的颜色或者大小属性。还可以设置合适的文字格式。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4734160" y="1733874"/>
            <a:ext cx="2723680" cy="1016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</a:rPr>
              <a:t>鼠标点击这里，输入您的文本文字，更改文字的颜色或者大小属性。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0" y="5333999"/>
            <a:ext cx="12192000" cy="1523999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sp>
        <p:nvSpPr>
          <p:cNvPr id="78" name="矩形: 圆角 77"/>
          <p:cNvSpPr/>
          <p:nvPr/>
        </p:nvSpPr>
        <p:spPr>
          <a:xfrm>
            <a:off x="5057706" y="5110480"/>
            <a:ext cx="2076589" cy="5232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accent4">
                <a:lumMod val="100000"/>
              </a:schemeClr>
            </a:solidFill>
          </a:ln>
          <a:effectLst>
            <a:outerShdw blurRad="838200" sx="102000" sy="102000" algn="ctr" rotWithShape="0">
              <a:schemeClr val="accent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accent4">
                    <a:lumMod val="100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+mn-ea"/>
              </a:rPr>
              <a:t>00000000</a:t>
            </a:r>
            <a:endParaRPr lang="en-US" altLang="zh-CN" sz="2000" b="1" dirty="0">
              <a:solidFill>
                <a:schemeClr val="accent4">
                  <a:lumMod val="100000"/>
                </a:schemeClr>
              </a:solidFill>
              <a:latin typeface="字魂95号-手刻宋-Regular" panose="00000500000000000000" charset="-122"/>
              <a:ea typeface="字魂95号-手刻宋-Regular" panose="00000500000000000000" charset="-122"/>
              <a:cs typeface="+mn-ea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2174240" y="5825855"/>
            <a:ext cx="7843520" cy="693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字魂95号-手刻宋-Regular" panose="00000500000000000000" charset="-122"/>
                <a:ea typeface="字魂95号-手刻宋-Regular" panose="00000500000000000000" charset="-122"/>
              </a:rPr>
              <a:t>鼠标点击这里，输入您的文本文字，更改文字的颜色或者大小属性。还可以设置合适的文字格式，调整文字文本的行间距。</a:t>
            </a:r>
            <a:endParaRPr lang="zh-CN" altLang="en-US" sz="1400" dirty="0">
              <a:solidFill>
                <a:schemeClr val="bg1"/>
              </a:solidFill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8283" y="307083"/>
            <a:ext cx="2803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5A6783"/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字魂95号-手刻宋-Regular" panose="00000500000000000000" charset="-122"/>
              </a:rPr>
              <a:t>优秀项目与不足</a:t>
            </a:r>
            <a:r>
              <a:rPr lang="en-US" altLang="zh-CN" sz="2800" dirty="0">
                <a:solidFill>
                  <a:srgbClr val="5A6783"/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字魂95号-手刻宋-Regular" panose="00000500000000000000" charset="-122"/>
              </a:rPr>
              <a:t> </a:t>
            </a:r>
            <a:endParaRPr lang="en-US" altLang="zh-CN" sz="2800" dirty="0">
              <a:solidFill>
                <a:srgbClr val="5A6783"/>
              </a:solidFill>
              <a:latin typeface="字魂95号-手刻宋-Regular" panose="00000500000000000000" charset="-122"/>
              <a:ea typeface="字魂95号-手刻宋-Regular" panose="00000500000000000000" charset="-122"/>
              <a:cs typeface="字魂95号-手刻宋-Regular" panose="00000500000000000000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1366148" y="1057311"/>
            <a:ext cx="703297" cy="83244"/>
            <a:chOff x="1872263" y="6272678"/>
            <a:chExt cx="1115163" cy="131993"/>
          </a:xfrm>
          <a:solidFill>
            <a:srgbClr val="F15B67"/>
          </a:solidFill>
        </p:grpSpPr>
        <p:sp>
          <p:nvSpPr>
            <p:cNvPr id="8" name="平行四边形 7"/>
            <p:cNvSpPr/>
            <p:nvPr/>
          </p:nvSpPr>
          <p:spPr>
            <a:xfrm>
              <a:off x="1872263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4" name="平行四边形 3"/>
            <p:cNvSpPr/>
            <p:nvPr/>
          </p:nvSpPr>
          <p:spPr>
            <a:xfrm>
              <a:off x="2032674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5" name="平行四边形 4"/>
            <p:cNvSpPr/>
            <p:nvPr/>
          </p:nvSpPr>
          <p:spPr>
            <a:xfrm>
              <a:off x="2353496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6" name="平行四边形 15"/>
            <p:cNvSpPr/>
            <p:nvPr/>
          </p:nvSpPr>
          <p:spPr>
            <a:xfrm>
              <a:off x="2674318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7" name="平行四边形 16"/>
            <p:cNvSpPr/>
            <p:nvPr/>
          </p:nvSpPr>
          <p:spPr>
            <a:xfrm>
              <a:off x="2193085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8" name="平行四边形 17"/>
            <p:cNvSpPr/>
            <p:nvPr/>
          </p:nvSpPr>
          <p:spPr>
            <a:xfrm>
              <a:off x="2513907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>
              <a:off x="2834731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9836488" y="513096"/>
            <a:ext cx="2454201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solidFill>
                  <a:srgbClr val="5A6783"/>
                </a:solidFill>
                <a:latin typeface="字魂95号-手刻宋-Regular" panose="00000500000000000000" charset="-122"/>
                <a:ea typeface="字魂95号-手刻宋-Regular" panose="00000500000000000000" charset="-122"/>
              </a:rPr>
              <a:t>稻壳有限公司</a:t>
            </a:r>
            <a:endParaRPr lang="en-US" altLang="zh-CN" sz="2400" spc="300" dirty="0">
              <a:solidFill>
                <a:srgbClr val="5A6783"/>
              </a:solidFill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grpSp>
        <p:nvGrpSpPr>
          <p:cNvPr id="189" name="组合 188"/>
          <p:cNvGrpSpPr/>
          <p:nvPr/>
        </p:nvGrpSpPr>
        <p:grpSpPr>
          <a:xfrm>
            <a:off x="998731" y="861487"/>
            <a:ext cx="706119" cy="533399"/>
            <a:chOff x="7308952" y="2764448"/>
            <a:chExt cx="706119" cy="533399"/>
          </a:xfrm>
          <a:solidFill>
            <a:schemeClr val="accent4"/>
          </a:solidFill>
        </p:grpSpPr>
        <p:sp>
          <p:nvSpPr>
            <p:cNvPr id="190" name="椭圆 189"/>
            <p:cNvSpPr/>
            <p:nvPr/>
          </p:nvSpPr>
          <p:spPr>
            <a:xfrm flipH="1">
              <a:off x="730895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91" name="椭圆 190"/>
            <p:cNvSpPr/>
            <p:nvPr/>
          </p:nvSpPr>
          <p:spPr>
            <a:xfrm flipH="1">
              <a:off x="744103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92" name="椭圆 191"/>
            <p:cNvSpPr/>
            <p:nvPr/>
          </p:nvSpPr>
          <p:spPr>
            <a:xfrm flipH="1">
              <a:off x="757311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93" name="椭圆 192"/>
            <p:cNvSpPr/>
            <p:nvPr/>
          </p:nvSpPr>
          <p:spPr>
            <a:xfrm flipH="1">
              <a:off x="770519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94" name="椭圆 193"/>
            <p:cNvSpPr/>
            <p:nvPr/>
          </p:nvSpPr>
          <p:spPr>
            <a:xfrm flipH="1">
              <a:off x="783727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95" name="椭圆 194"/>
            <p:cNvSpPr/>
            <p:nvPr/>
          </p:nvSpPr>
          <p:spPr>
            <a:xfrm flipH="1">
              <a:off x="796935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96" name="椭圆 195"/>
            <p:cNvSpPr/>
            <p:nvPr/>
          </p:nvSpPr>
          <p:spPr>
            <a:xfrm flipH="1">
              <a:off x="730895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97" name="椭圆 196"/>
            <p:cNvSpPr/>
            <p:nvPr/>
          </p:nvSpPr>
          <p:spPr>
            <a:xfrm flipH="1">
              <a:off x="744103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98" name="椭圆 197"/>
            <p:cNvSpPr/>
            <p:nvPr/>
          </p:nvSpPr>
          <p:spPr>
            <a:xfrm flipH="1">
              <a:off x="757311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99" name="椭圆 198"/>
            <p:cNvSpPr/>
            <p:nvPr/>
          </p:nvSpPr>
          <p:spPr>
            <a:xfrm flipH="1">
              <a:off x="770519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00" name="椭圆 199"/>
            <p:cNvSpPr/>
            <p:nvPr/>
          </p:nvSpPr>
          <p:spPr>
            <a:xfrm flipH="1">
              <a:off x="783727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01" name="椭圆 200"/>
            <p:cNvSpPr/>
            <p:nvPr/>
          </p:nvSpPr>
          <p:spPr>
            <a:xfrm flipH="1">
              <a:off x="796935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02" name="椭圆 201"/>
            <p:cNvSpPr/>
            <p:nvPr/>
          </p:nvSpPr>
          <p:spPr>
            <a:xfrm flipH="1">
              <a:off x="730895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03" name="椭圆 202"/>
            <p:cNvSpPr/>
            <p:nvPr/>
          </p:nvSpPr>
          <p:spPr>
            <a:xfrm flipH="1">
              <a:off x="744103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04" name="椭圆 203"/>
            <p:cNvSpPr/>
            <p:nvPr/>
          </p:nvSpPr>
          <p:spPr>
            <a:xfrm flipH="1">
              <a:off x="757311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05" name="椭圆 204"/>
            <p:cNvSpPr/>
            <p:nvPr/>
          </p:nvSpPr>
          <p:spPr>
            <a:xfrm flipH="1">
              <a:off x="770519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06" name="椭圆 205"/>
            <p:cNvSpPr/>
            <p:nvPr/>
          </p:nvSpPr>
          <p:spPr>
            <a:xfrm flipH="1">
              <a:off x="783727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07" name="椭圆 206"/>
            <p:cNvSpPr/>
            <p:nvPr/>
          </p:nvSpPr>
          <p:spPr>
            <a:xfrm flipH="1">
              <a:off x="796935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08" name="椭圆 207"/>
            <p:cNvSpPr/>
            <p:nvPr/>
          </p:nvSpPr>
          <p:spPr>
            <a:xfrm flipH="1">
              <a:off x="730895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09" name="椭圆 208"/>
            <p:cNvSpPr/>
            <p:nvPr/>
          </p:nvSpPr>
          <p:spPr>
            <a:xfrm flipH="1">
              <a:off x="744103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10" name="椭圆 209"/>
            <p:cNvSpPr/>
            <p:nvPr/>
          </p:nvSpPr>
          <p:spPr>
            <a:xfrm flipH="1">
              <a:off x="757311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11" name="椭圆 210"/>
            <p:cNvSpPr/>
            <p:nvPr/>
          </p:nvSpPr>
          <p:spPr>
            <a:xfrm flipH="1">
              <a:off x="770519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12" name="椭圆 211"/>
            <p:cNvSpPr/>
            <p:nvPr/>
          </p:nvSpPr>
          <p:spPr>
            <a:xfrm flipH="1">
              <a:off x="783727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13" name="椭圆 212"/>
            <p:cNvSpPr/>
            <p:nvPr/>
          </p:nvSpPr>
          <p:spPr>
            <a:xfrm flipH="1">
              <a:off x="796935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14" name="椭圆 213"/>
            <p:cNvSpPr/>
            <p:nvPr/>
          </p:nvSpPr>
          <p:spPr>
            <a:xfrm flipH="1">
              <a:off x="730895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15" name="椭圆 214"/>
            <p:cNvSpPr/>
            <p:nvPr/>
          </p:nvSpPr>
          <p:spPr>
            <a:xfrm flipH="1">
              <a:off x="744103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16" name="椭圆 215"/>
            <p:cNvSpPr/>
            <p:nvPr/>
          </p:nvSpPr>
          <p:spPr>
            <a:xfrm flipH="1">
              <a:off x="757311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17" name="椭圆 216"/>
            <p:cNvSpPr/>
            <p:nvPr/>
          </p:nvSpPr>
          <p:spPr>
            <a:xfrm flipH="1">
              <a:off x="770519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18" name="椭圆 217"/>
            <p:cNvSpPr/>
            <p:nvPr/>
          </p:nvSpPr>
          <p:spPr>
            <a:xfrm flipH="1">
              <a:off x="783727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19" name="椭圆 218"/>
            <p:cNvSpPr/>
            <p:nvPr/>
          </p:nvSpPr>
          <p:spPr>
            <a:xfrm flipH="1">
              <a:off x="796935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424690" y="2497425"/>
            <a:ext cx="15036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2"/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字魂95号-手刻宋-Regular" panose="00000500000000000000" charset="-122"/>
              </a:rPr>
              <a:t>标题 </a:t>
            </a:r>
            <a:r>
              <a:rPr lang="en-US" altLang="zh-CN" sz="2000" b="1" dirty="0">
                <a:solidFill>
                  <a:schemeClr val="tx2"/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字魂95号-手刻宋-Regular" panose="00000500000000000000" charset="-122"/>
              </a:rPr>
              <a:t>1</a:t>
            </a:r>
            <a:endParaRPr lang="en-US" altLang="zh-CN" sz="2000" b="1" dirty="0">
              <a:solidFill>
                <a:schemeClr val="tx2"/>
              </a:solidFill>
              <a:latin typeface="字魂95号-手刻宋-Regular" panose="00000500000000000000" charset="-122"/>
              <a:ea typeface="字魂95号-手刻宋-Regular" panose="00000500000000000000" charset="-122"/>
              <a:cs typeface="字魂95号-手刻宋-Regular" panose="00000500000000000000" charset="-122"/>
            </a:endParaRPr>
          </a:p>
        </p:txBody>
      </p:sp>
      <p:sp>
        <p:nvSpPr>
          <p:cNvPr id="60" name="矩形: 圆角 59"/>
          <p:cNvSpPr/>
          <p:nvPr/>
        </p:nvSpPr>
        <p:spPr>
          <a:xfrm>
            <a:off x="1039479" y="2894868"/>
            <a:ext cx="274103" cy="50848"/>
          </a:xfrm>
          <a:prstGeom prst="roundRect">
            <a:avLst>
              <a:gd name="adj" fmla="val 50000"/>
            </a:avLst>
          </a:prstGeom>
          <a:solidFill>
            <a:schemeClr val="accent4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>
                <a:gsLst>
                  <a:gs pos="0">
                    <a:srgbClr val="36D0D3"/>
                  </a:gs>
                  <a:gs pos="100000">
                    <a:srgbClr val="00B0F0"/>
                  </a:gs>
                </a:gsLst>
                <a:lin ang="2700000" scaled="0"/>
              </a:gradFill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12790" y="2925805"/>
            <a:ext cx="2127480" cy="1016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</a:rPr>
              <a:t>更改文字的颜色或者大小属性。还可以设置合适的文字格式。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0253865" y="2516562"/>
            <a:ext cx="15036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2"/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字魂95号-手刻宋-Regular" panose="00000500000000000000" charset="-122"/>
                <a:sym typeface="+mn-ea"/>
              </a:rPr>
              <a:t>标题 </a:t>
            </a:r>
            <a:r>
              <a:rPr lang="en-US" altLang="zh-CN" sz="2000" b="1" dirty="0">
                <a:solidFill>
                  <a:schemeClr val="tx2"/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字魂95号-手刻宋-Regular" panose="00000500000000000000" charset="-122"/>
                <a:sym typeface="+mn-ea"/>
              </a:rPr>
              <a:t>5</a:t>
            </a:r>
            <a:endParaRPr lang="en-US" sz="2000" b="1" dirty="0">
              <a:solidFill>
                <a:schemeClr val="tx2"/>
              </a:solidFill>
              <a:latin typeface="字魂95号-手刻宋-Regular" panose="00000500000000000000" charset="-122"/>
              <a:ea typeface="字魂95号-手刻宋-Regular" panose="00000500000000000000" charset="-122"/>
              <a:cs typeface="字魂95号-手刻宋-Regular" panose="00000500000000000000" charset="-122"/>
            </a:endParaRPr>
          </a:p>
        </p:txBody>
      </p:sp>
      <p:sp>
        <p:nvSpPr>
          <p:cNvPr id="63" name="矩形: 圆角 62"/>
          <p:cNvSpPr/>
          <p:nvPr/>
        </p:nvSpPr>
        <p:spPr>
          <a:xfrm>
            <a:off x="10868654" y="2927975"/>
            <a:ext cx="274103" cy="50848"/>
          </a:xfrm>
          <a:prstGeom prst="roundRect">
            <a:avLst>
              <a:gd name="adj" fmla="val 50000"/>
            </a:avLst>
          </a:prstGeom>
          <a:solidFill>
            <a:schemeClr val="accent4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>
                <a:gsLst>
                  <a:gs pos="0">
                    <a:srgbClr val="36D0D3"/>
                  </a:gs>
                  <a:gs pos="100000">
                    <a:srgbClr val="00B0F0"/>
                  </a:gs>
                </a:gsLst>
                <a:lin ang="2700000" scaled="0"/>
              </a:gradFill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941965" y="2944942"/>
            <a:ext cx="2127480" cy="1016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</a:rPr>
              <a:t>更改文字的颜色或者大小属性。还可以设置合适的文字格式。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  <p:bldP spid="68" grpId="0"/>
      <p:bldP spid="70" grpId="0" bldLvl="0" animBg="1"/>
      <p:bldP spid="71" grpId="0" bldLvl="0" animBg="1"/>
      <p:bldP spid="72" grpId="0" bldLvl="0" animBg="1"/>
      <p:bldP spid="74" grpId="0"/>
      <p:bldP spid="75" grpId="0"/>
      <p:bldP spid="76" grpId="0"/>
      <p:bldP spid="77" grpId="0" bldLvl="0" animBg="1"/>
      <p:bldP spid="78" grpId="0" bldLvl="0" animBg="1"/>
      <p:bldP spid="79" grpId="0"/>
      <p:bldP spid="3" grpId="0"/>
      <p:bldP spid="6" grpId="0" bldLvl="0" animBg="1"/>
      <p:bldP spid="59" grpId="0"/>
      <p:bldP spid="60" grpId="0" bldLvl="0" animBg="1"/>
      <p:bldP spid="61" grpId="0"/>
      <p:bldP spid="62" grpId="0"/>
      <p:bldP spid="63" grpId="0" bldLvl="0" animBg="1"/>
      <p:bldP spid="6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184640" y="944880"/>
            <a:ext cx="3007360" cy="5201920"/>
          </a:xfrm>
          <a:prstGeom prst="rect">
            <a:avLst/>
          </a:prstGeom>
          <a:solidFill>
            <a:schemeClr val="accent4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 dirty="0"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1402080" y="1544320"/>
            <a:ext cx="4287520" cy="1270000"/>
          </a:xfrm>
          <a:prstGeom prst="roundRect">
            <a:avLst/>
          </a:prstGeom>
          <a:solidFill>
            <a:schemeClr val="accent4">
              <a:lumMod val="10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 dirty="0"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sp>
        <p:nvSpPr>
          <p:cNvPr id="28" name="矩形: 圆角 27"/>
          <p:cNvSpPr/>
          <p:nvPr/>
        </p:nvSpPr>
        <p:spPr>
          <a:xfrm>
            <a:off x="1402080" y="3093720"/>
            <a:ext cx="4287520" cy="1270000"/>
          </a:xfrm>
          <a:prstGeom prst="roundRect">
            <a:avLst/>
          </a:prstGeom>
          <a:solidFill>
            <a:schemeClr val="bg1"/>
          </a:solidFill>
          <a:ln w="6350">
            <a:noFill/>
          </a:ln>
          <a:effectLst>
            <a:outerShdw blurRad="838200" sx="102000" sy="102000" algn="ctr" rotWithShape="0">
              <a:schemeClr val="accent4">
                <a:lumMod val="100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chemeClr val="tx1"/>
              </a:solidFill>
              <a:latin typeface="字魂95号-手刻宋-Regular" panose="00000500000000000000" charset="-122"/>
              <a:ea typeface="字魂95号-手刻宋-Regular" panose="00000500000000000000" charset="-122"/>
              <a:cs typeface="+mn-ea"/>
            </a:endParaRPr>
          </a:p>
        </p:txBody>
      </p:sp>
      <p:sp>
        <p:nvSpPr>
          <p:cNvPr id="29" name="矩形: 圆角 28"/>
          <p:cNvSpPr/>
          <p:nvPr/>
        </p:nvSpPr>
        <p:spPr>
          <a:xfrm>
            <a:off x="1402080" y="4643120"/>
            <a:ext cx="4287520" cy="1270000"/>
          </a:xfrm>
          <a:prstGeom prst="roundRect">
            <a:avLst/>
          </a:prstGeom>
          <a:solidFill>
            <a:schemeClr val="bg1"/>
          </a:solidFill>
          <a:ln w="6350">
            <a:noFill/>
          </a:ln>
          <a:effectLst>
            <a:outerShdw blurRad="838200" sx="102000" sy="102000" algn="ctr" rotWithShape="0">
              <a:schemeClr val="accent4">
                <a:lumMod val="100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chemeClr val="tx1"/>
              </a:solidFill>
              <a:latin typeface="字魂95号-手刻宋-Regular" panose="00000500000000000000" charset="-122"/>
              <a:ea typeface="字魂95号-手刻宋-Regular" panose="00000500000000000000" charset="-122"/>
              <a:cs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15040" y="3516211"/>
            <a:ext cx="3861200" cy="693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</a:rPr>
              <a:t>鼠标点击这里，输入您的文本文字，更改文字的颜色或者大小属性。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15040" y="3124483"/>
            <a:ext cx="3658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chemeClr val="accent4">
                    <a:lumMod val="100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</a:rPr>
              <a:t>12334561</a:t>
            </a:r>
            <a:r>
              <a:rPr lang="en-US" altLang="zh-CN" sz="2000" b="1" i="1" dirty="0">
                <a:solidFill>
                  <a:schemeClr val="accent4">
                    <a:lumMod val="100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</a:rPr>
              <a:t>		</a:t>
            </a:r>
            <a:endParaRPr lang="en-US" altLang="zh-CN" sz="2000" b="1" i="1" dirty="0">
              <a:solidFill>
                <a:schemeClr val="accent4">
                  <a:lumMod val="100000"/>
                </a:schemeClr>
              </a:solidFill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615040" y="5111331"/>
            <a:ext cx="3861200" cy="693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</a:rPr>
              <a:t>鼠标点击这里，输入您的文本文字，更改文字的颜色或者大小属性。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615040" y="4719603"/>
            <a:ext cx="267699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chemeClr val="accent4">
                    <a:lumMod val="100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</a:rPr>
              <a:t>156643 </a:t>
            </a:r>
            <a:endParaRPr lang="en-US" sz="2000" b="1" i="1" dirty="0">
              <a:solidFill>
                <a:schemeClr val="accent4">
                  <a:lumMod val="100000"/>
                </a:schemeClr>
              </a:solidFill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615040" y="2043011"/>
            <a:ext cx="3861200" cy="693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字魂95号-手刻宋-Regular" panose="00000500000000000000" charset="-122"/>
                <a:ea typeface="字魂95号-手刻宋-Regular" panose="00000500000000000000" charset="-122"/>
              </a:rPr>
              <a:t>鼠标点击这里，输入您的文本文字，更改文字的颜色或者大小属性。</a:t>
            </a:r>
            <a:endParaRPr lang="zh-CN" altLang="en-US" sz="1400" dirty="0">
              <a:solidFill>
                <a:schemeClr val="bg1"/>
              </a:solidFill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615040" y="1651283"/>
            <a:ext cx="267699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chemeClr val="bg1"/>
                </a:solidFill>
                <a:latin typeface="字魂95号-手刻宋-Regular" panose="00000500000000000000" charset="-122"/>
                <a:ea typeface="字魂95号-手刻宋-Regular" panose="00000500000000000000" charset="-122"/>
              </a:rPr>
              <a:t>21202</a:t>
            </a:r>
            <a:r>
              <a:rPr lang="en-US" altLang="zh-CN" sz="2000" b="1" i="1" dirty="0">
                <a:solidFill>
                  <a:schemeClr val="bg1"/>
                </a:solidFill>
                <a:latin typeface="字魂95号-手刻宋-Regular" panose="00000500000000000000" charset="-122"/>
                <a:ea typeface="字魂95号-手刻宋-Regular" panose="00000500000000000000" charset="-122"/>
              </a:rPr>
              <a:t>	</a:t>
            </a:r>
            <a:endParaRPr lang="zh-CN" altLang="en-US" sz="2000" b="1" i="1" dirty="0">
              <a:solidFill>
                <a:schemeClr val="bg1"/>
              </a:solidFill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sp>
        <p:nvSpPr>
          <p:cNvPr id="31" name="矩形: 圆角 30"/>
          <p:cNvSpPr/>
          <p:nvPr/>
        </p:nvSpPr>
        <p:spPr>
          <a:xfrm>
            <a:off x="6096000" y="1630963"/>
            <a:ext cx="5405120" cy="3987517"/>
          </a:xfrm>
          <a:prstGeom prst="roundRect">
            <a:avLst>
              <a:gd name="adj" fmla="val 5599"/>
            </a:avLst>
          </a:prstGeom>
          <a:solidFill>
            <a:schemeClr val="bg1"/>
          </a:solidFill>
          <a:ln w="6350">
            <a:noFill/>
          </a:ln>
          <a:effectLst>
            <a:outerShdw blurRad="838200" sx="102000" sy="102000" algn="ctr" rotWithShape="0">
              <a:schemeClr val="accent4">
                <a:lumMod val="100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chemeClr val="tx1"/>
              </a:solidFill>
              <a:latin typeface="字魂95号-手刻宋-Regular" panose="00000500000000000000" charset="-122"/>
              <a:ea typeface="字魂95号-手刻宋-Regular" panose="00000500000000000000" charset="-122"/>
              <a:cs typeface="+mn-ea"/>
            </a:endParaRPr>
          </a:p>
        </p:txBody>
      </p:sp>
      <p:graphicFrame>
        <p:nvGraphicFramePr>
          <p:cNvPr id="41" name="图表 40"/>
          <p:cNvGraphicFramePr/>
          <p:nvPr/>
        </p:nvGraphicFramePr>
        <p:xfrm>
          <a:off x="6304280" y="2102785"/>
          <a:ext cx="4988561" cy="30438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7" name="组合 6"/>
          <p:cNvGrpSpPr/>
          <p:nvPr/>
        </p:nvGrpSpPr>
        <p:grpSpPr>
          <a:xfrm>
            <a:off x="11366148" y="1057311"/>
            <a:ext cx="703297" cy="83244"/>
            <a:chOff x="1872263" y="6272678"/>
            <a:chExt cx="1115163" cy="131993"/>
          </a:xfrm>
          <a:solidFill>
            <a:srgbClr val="F15B67"/>
          </a:solidFill>
        </p:grpSpPr>
        <p:sp>
          <p:nvSpPr>
            <p:cNvPr id="8" name="平行四边形 7"/>
            <p:cNvSpPr/>
            <p:nvPr/>
          </p:nvSpPr>
          <p:spPr>
            <a:xfrm>
              <a:off x="1872263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4" name="平行四边形 3"/>
            <p:cNvSpPr/>
            <p:nvPr/>
          </p:nvSpPr>
          <p:spPr>
            <a:xfrm>
              <a:off x="2032674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5" name="平行四边形 4"/>
            <p:cNvSpPr/>
            <p:nvPr/>
          </p:nvSpPr>
          <p:spPr>
            <a:xfrm>
              <a:off x="2353496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" name="平行四边形 1"/>
            <p:cNvSpPr/>
            <p:nvPr/>
          </p:nvSpPr>
          <p:spPr>
            <a:xfrm>
              <a:off x="2674318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2193085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2" name="平行四边形 11"/>
            <p:cNvSpPr/>
            <p:nvPr/>
          </p:nvSpPr>
          <p:spPr>
            <a:xfrm>
              <a:off x="2513907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2834731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9836488" y="513096"/>
            <a:ext cx="2454201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solidFill>
                  <a:srgbClr val="5A6783"/>
                </a:solidFill>
                <a:latin typeface="字魂95号-手刻宋-Regular" panose="00000500000000000000" charset="-122"/>
                <a:ea typeface="字魂95号-手刻宋-Regular" panose="00000500000000000000" charset="-122"/>
              </a:rPr>
              <a:t>稻壳有限公司</a:t>
            </a:r>
            <a:endParaRPr lang="en-US" altLang="zh-CN" sz="2400" spc="300" dirty="0">
              <a:solidFill>
                <a:srgbClr val="5A6783"/>
              </a:solidFill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8310245" y="5539740"/>
            <a:ext cx="1407160" cy="166370"/>
            <a:chOff x="1872263" y="6272678"/>
            <a:chExt cx="1115163" cy="131993"/>
          </a:xfrm>
          <a:solidFill>
            <a:srgbClr val="F15B67"/>
          </a:solidFill>
        </p:grpSpPr>
        <p:sp>
          <p:nvSpPr>
            <p:cNvPr id="32" name="平行四边形 31"/>
            <p:cNvSpPr/>
            <p:nvPr/>
          </p:nvSpPr>
          <p:spPr>
            <a:xfrm>
              <a:off x="1872263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33" name="平行四边形 32"/>
            <p:cNvSpPr/>
            <p:nvPr/>
          </p:nvSpPr>
          <p:spPr>
            <a:xfrm>
              <a:off x="2032674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34" name="平行四边形 33"/>
            <p:cNvSpPr/>
            <p:nvPr/>
          </p:nvSpPr>
          <p:spPr>
            <a:xfrm>
              <a:off x="2353496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38" name="平行四边形 37"/>
            <p:cNvSpPr/>
            <p:nvPr/>
          </p:nvSpPr>
          <p:spPr>
            <a:xfrm>
              <a:off x="2674318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40" name="平行四边形 39"/>
            <p:cNvSpPr/>
            <p:nvPr/>
          </p:nvSpPr>
          <p:spPr>
            <a:xfrm>
              <a:off x="2193085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42" name="平行四边形 41"/>
            <p:cNvSpPr/>
            <p:nvPr/>
          </p:nvSpPr>
          <p:spPr>
            <a:xfrm>
              <a:off x="2513907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44" name="平行四边形 43"/>
            <p:cNvSpPr/>
            <p:nvPr/>
          </p:nvSpPr>
          <p:spPr>
            <a:xfrm>
              <a:off x="2834731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838283" y="307083"/>
            <a:ext cx="2803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5A6783"/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字魂95号-手刻宋-Regular" panose="00000500000000000000" charset="-122"/>
              </a:rPr>
              <a:t>优秀项目与不足</a:t>
            </a:r>
            <a:r>
              <a:rPr lang="en-US" altLang="zh-CN" sz="2800" dirty="0">
                <a:solidFill>
                  <a:srgbClr val="5A6783"/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字魂95号-手刻宋-Regular" panose="00000500000000000000" charset="-122"/>
              </a:rPr>
              <a:t> </a:t>
            </a:r>
            <a:endParaRPr lang="en-US" altLang="zh-CN" sz="2800" dirty="0">
              <a:solidFill>
                <a:srgbClr val="5A6783"/>
              </a:solidFill>
              <a:latin typeface="字魂95号-手刻宋-Regular" panose="00000500000000000000" charset="-122"/>
              <a:ea typeface="字魂95号-手刻宋-Regular" panose="00000500000000000000" charset="-122"/>
              <a:cs typeface="字魂95号-手刻宋-Regular" panose="00000500000000000000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998731" y="861487"/>
            <a:ext cx="706119" cy="533399"/>
            <a:chOff x="7308952" y="2764448"/>
            <a:chExt cx="706119" cy="533399"/>
          </a:xfrm>
          <a:solidFill>
            <a:schemeClr val="accent4"/>
          </a:solidFill>
        </p:grpSpPr>
        <p:sp>
          <p:nvSpPr>
            <p:cNvPr id="66" name="椭圆 65"/>
            <p:cNvSpPr/>
            <p:nvPr/>
          </p:nvSpPr>
          <p:spPr>
            <a:xfrm flipH="1">
              <a:off x="730895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 flipH="1">
              <a:off x="744103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 flipH="1">
              <a:off x="757311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 flipH="1">
              <a:off x="770519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 flipH="1">
              <a:off x="783727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 flipH="1">
              <a:off x="796935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 flipH="1">
              <a:off x="730895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 flipH="1">
              <a:off x="744103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 flipH="1">
              <a:off x="757311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 flipH="1">
              <a:off x="770519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 flipH="1">
              <a:off x="783727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 flipH="1">
              <a:off x="796935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 flipH="1">
              <a:off x="730895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 flipH="1">
              <a:off x="744103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 flipH="1">
              <a:off x="757311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 flipH="1">
              <a:off x="770519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 flipH="1">
              <a:off x="783727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 flipH="1">
              <a:off x="796935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 flipH="1">
              <a:off x="730895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 flipH="1">
              <a:off x="744103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 flipH="1">
              <a:off x="757311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 flipH="1">
              <a:off x="770519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 flipH="1">
              <a:off x="783727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 flipH="1">
              <a:off x="796935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 flipH="1">
              <a:off x="730895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 flipH="1">
              <a:off x="744103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 flipH="1">
              <a:off x="757311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 flipH="1">
              <a:off x="770519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 flipH="1">
              <a:off x="783727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 flipH="1">
              <a:off x="796935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</p:grp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9" grpId="0" bldLvl="0" animBg="1"/>
      <p:bldP spid="28" grpId="0" bldLvl="0" animBg="1"/>
      <p:bldP spid="29" grpId="0" bldLvl="0" animBg="1"/>
      <p:bldP spid="10" grpId="0"/>
      <p:bldP spid="11" grpId="0"/>
      <p:bldP spid="35" grpId="0"/>
      <p:bldP spid="36" grpId="0"/>
      <p:bldP spid="37" grpId="0"/>
      <p:bldP spid="39" grpId="0"/>
      <p:bldP spid="31" grpId="0" bldLvl="0" animBg="1"/>
      <p:bldGraphic spid="41" grpId="0">
        <p:bldAsOne/>
      </p:bldGraphic>
      <p:bldP spid="21" grpId="0" bldLvl="0" animBg="1"/>
      <p:bldP spid="6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3698464" y="2191348"/>
            <a:ext cx="5997388" cy="33752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sp>
        <p:nvSpPr>
          <p:cNvPr id="265" name="矩形 264"/>
          <p:cNvSpPr/>
          <p:nvPr/>
        </p:nvSpPr>
        <p:spPr>
          <a:xfrm>
            <a:off x="9426575" y="2393315"/>
            <a:ext cx="2771775" cy="80010"/>
          </a:xfrm>
          <a:prstGeom prst="rect">
            <a:avLst/>
          </a:prstGeom>
          <a:solidFill>
            <a:schemeClr val="accent4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sp>
        <p:nvSpPr>
          <p:cNvPr id="266" name="文本框 265"/>
          <p:cNvSpPr txBox="1"/>
          <p:nvPr/>
        </p:nvSpPr>
        <p:spPr>
          <a:xfrm>
            <a:off x="9843247" y="2782692"/>
            <a:ext cx="184224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4">
                    <a:lumMod val="10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46641</a:t>
            </a:r>
            <a:endParaRPr lang="en-US" altLang="zh-CN" sz="3200" dirty="0">
              <a:solidFill>
                <a:schemeClr val="accent4">
                  <a:lumMod val="100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67" name="文本框 266"/>
          <p:cNvSpPr txBox="1"/>
          <p:nvPr/>
        </p:nvSpPr>
        <p:spPr>
          <a:xfrm>
            <a:off x="9843247" y="4687617"/>
            <a:ext cx="184224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4">
                    <a:lumMod val="10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1564</a:t>
            </a:r>
            <a:endParaRPr lang="en-US" altLang="zh-CN" sz="3200" dirty="0">
              <a:solidFill>
                <a:schemeClr val="accent4">
                  <a:lumMod val="100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11" name="文本框 310"/>
          <p:cNvSpPr txBox="1"/>
          <p:nvPr/>
        </p:nvSpPr>
        <p:spPr>
          <a:xfrm>
            <a:off x="4945380" y="3373322"/>
            <a:ext cx="4333090" cy="693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+mn-ea"/>
                <a:sym typeface="+mn-lt"/>
              </a:rPr>
              <a:t>鼠标点击这里，输入您的文本文字，更改文字的颜色或者大小属性。还可以设置合适的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+mn-ea"/>
                <a:sym typeface="+mn-lt"/>
              </a:rPr>
              <a:t>文字格式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字魂95号-手刻宋-Regular" panose="00000500000000000000" charset="-122"/>
              <a:ea typeface="字魂95号-手刻宋-Regular" panose="00000500000000000000" charset="-122"/>
              <a:cs typeface="+mn-ea"/>
              <a:sym typeface="+mn-lt"/>
            </a:endParaRPr>
          </a:p>
        </p:txBody>
      </p:sp>
      <p:sp>
        <p:nvSpPr>
          <p:cNvPr id="312" name="文本框 311"/>
          <p:cNvSpPr txBox="1"/>
          <p:nvPr/>
        </p:nvSpPr>
        <p:spPr>
          <a:xfrm>
            <a:off x="4945380" y="4360707"/>
            <a:ext cx="4333090" cy="693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+mn-ea"/>
                <a:sym typeface="+mn-lt"/>
              </a:rPr>
              <a:t>调整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+mn-ea"/>
                <a:sym typeface="+mn-lt"/>
              </a:rPr>
              <a:t>文字文本的行间距。建议您使用文档源文件中的原字体，效果会更好。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字魂95号-手刻宋-Regular" panose="00000500000000000000" charset="-122"/>
              <a:ea typeface="字魂95号-手刻宋-Regular" panose="00000500000000000000" charset="-122"/>
              <a:cs typeface="+mn-ea"/>
              <a:sym typeface="+mn-lt"/>
            </a:endParaRPr>
          </a:p>
        </p:txBody>
      </p:sp>
      <p:sp>
        <p:nvSpPr>
          <p:cNvPr id="21" name="矩形: 圆角 20"/>
          <p:cNvSpPr/>
          <p:nvPr/>
        </p:nvSpPr>
        <p:spPr>
          <a:xfrm>
            <a:off x="5298141" y="2662857"/>
            <a:ext cx="1773219" cy="416860"/>
          </a:xfrm>
          <a:prstGeom prst="roundRect">
            <a:avLst>
              <a:gd name="adj" fmla="val 50000"/>
            </a:avLst>
          </a:prstGeom>
          <a:solidFill>
            <a:schemeClr val="accent4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spc="300" dirty="0">
                <a:solidFill>
                  <a:schemeClr val="bg1"/>
                </a:solidFill>
                <a:latin typeface="字魂95号-手刻宋-Regular" panose="00000500000000000000" charset="-122"/>
                <a:ea typeface="字魂95号-手刻宋-Regular" panose="00000500000000000000" charset="-122"/>
                <a:sym typeface="+mn-ea"/>
              </a:rPr>
              <a:t>文本标题</a:t>
            </a:r>
            <a:endParaRPr lang="zh-CN" altLang="en-US" sz="2400">
              <a:solidFill>
                <a:schemeClr val="bg1"/>
              </a:solidFill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1824970" y="5709920"/>
            <a:ext cx="274320" cy="274320"/>
          </a:xfrm>
          <a:prstGeom prst="ellipse">
            <a:avLst/>
          </a:prstGeom>
          <a:solidFill>
            <a:schemeClr val="accent4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1366148" y="1057311"/>
            <a:ext cx="703297" cy="83244"/>
            <a:chOff x="1872263" y="6272678"/>
            <a:chExt cx="1115163" cy="131993"/>
          </a:xfrm>
          <a:solidFill>
            <a:srgbClr val="F15B67"/>
          </a:solidFill>
        </p:grpSpPr>
        <p:sp>
          <p:nvSpPr>
            <p:cNvPr id="8" name="平行四边形 7"/>
            <p:cNvSpPr/>
            <p:nvPr/>
          </p:nvSpPr>
          <p:spPr>
            <a:xfrm>
              <a:off x="1872263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4" name="平行四边形 3"/>
            <p:cNvSpPr/>
            <p:nvPr/>
          </p:nvSpPr>
          <p:spPr>
            <a:xfrm>
              <a:off x="2032674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5" name="平行四边形 4"/>
            <p:cNvSpPr/>
            <p:nvPr/>
          </p:nvSpPr>
          <p:spPr>
            <a:xfrm>
              <a:off x="2353496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" name="平行四边形 1"/>
            <p:cNvSpPr/>
            <p:nvPr/>
          </p:nvSpPr>
          <p:spPr>
            <a:xfrm>
              <a:off x="2674318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2193085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2" name="平行四边形 11"/>
            <p:cNvSpPr/>
            <p:nvPr/>
          </p:nvSpPr>
          <p:spPr>
            <a:xfrm>
              <a:off x="2513907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2834731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9836488" y="513096"/>
            <a:ext cx="2454201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solidFill>
                  <a:srgbClr val="5A6783"/>
                </a:solidFill>
                <a:latin typeface="字魂95号-手刻宋-Regular" panose="00000500000000000000" charset="-122"/>
                <a:ea typeface="字魂95号-手刻宋-Regular" panose="00000500000000000000" charset="-122"/>
              </a:rPr>
              <a:t>稻壳有限公司</a:t>
            </a:r>
            <a:endParaRPr lang="en-US" altLang="zh-CN" sz="2400" spc="300" dirty="0">
              <a:solidFill>
                <a:srgbClr val="5A6783"/>
              </a:solidFill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411971" y="3677077"/>
            <a:ext cx="706119" cy="533399"/>
            <a:chOff x="7308952" y="2764448"/>
            <a:chExt cx="706119" cy="533399"/>
          </a:xfrm>
          <a:solidFill>
            <a:srgbClr val="F15B67"/>
          </a:solidFill>
        </p:grpSpPr>
        <p:sp>
          <p:nvSpPr>
            <p:cNvPr id="11" name="椭圆 10"/>
            <p:cNvSpPr/>
            <p:nvPr/>
          </p:nvSpPr>
          <p:spPr>
            <a:xfrm flipH="1">
              <a:off x="730895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flipH="1">
              <a:off x="744103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 flipH="1">
              <a:off x="757311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 flipH="1">
              <a:off x="770519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 flipH="1">
              <a:off x="783727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 flipH="1">
              <a:off x="796935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 flipH="1">
              <a:off x="730895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 flipH="1">
              <a:off x="744103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 flipH="1">
              <a:off x="757311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 flipH="1">
              <a:off x="770519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 flipH="1">
              <a:off x="783727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 flipH="1">
              <a:off x="796935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 flipH="1">
              <a:off x="730895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 flipH="1">
              <a:off x="744103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 flipH="1">
              <a:off x="757311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 flipH="1">
              <a:off x="770519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 flipH="1">
              <a:off x="783727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 flipH="1">
              <a:off x="796935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 flipH="1">
              <a:off x="730895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 flipH="1">
              <a:off x="744103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 flipH="1">
              <a:off x="757311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 flipH="1">
              <a:off x="770519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 flipH="1">
              <a:off x="783727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 flipH="1">
              <a:off x="796935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 flipH="1">
              <a:off x="730895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 flipH="1">
              <a:off x="744103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 flipH="1">
              <a:off x="757311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 flipH="1">
              <a:off x="770519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 flipH="1">
              <a:off x="783727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 flipH="1">
              <a:off x="796935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</p:grpSp>
      <p:pic>
        <p:nvPicPr>
          <p:cNvPr id="17" name="图片 16" descr="城市街道与高楼大厦的马路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05" y="1790649"/>
            <a:ext cx="3412570" cy="4550093"/>
          </a:xfrm>
          <a:prstGeom prst="rect">
            <a:avLst/>
          </a:prstGeom>
        </p:spPr>
      </p:pic>
      <p:sp>
        <p:nvSpPr>
          <p:cNvPr id="84" name="文本框 83"/>
          <p:cNvSpPr txBox="1"/>
          <p:nvPr/>
        </p:nvSpPr>
        <p:spPr>
          <a:xfrm>
            <a:off x="838283" y="307083"/>
            <a:ext cx="2803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5A6783"/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字魂95号-手刻宋-Regular" panose="00000500000000000000" charset="-122"/>
              </a:rPr>
              <a:t>优秀项目与不足</a:t>
            </a:r>
            <a:r>
              <a:rPr lang="en-US" altLang="zh-CN" sz="2800" dirty="0">
                <a:solidFill>
                  <a:srgbClr val="5A6783"/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字魂95号-手刻宋-Regular" panose="00000500000000000000" charset="-122"/>
              </a:rPr>
              <a:t> </a:t>
            </a:r>
            <a:endParaRPr lang="en-US" altLang="zh-CN" sz="2800" dirty="0">
              <a:solidFill>
                <a:srgbClr val="5A6783"/>
              </a:solidFill>
              <a:latin typeface="字魂95号-手刻宋-Regular" panose="00000500000000000000" charset="-122"/>
              <a:ea typeface="字魂95号-手刻宋-Regular" panose="00000500000000000000" charset="-122"/>
              <a:cs typeface="字魂95号-手刻宋-Regular" panose="00000500000000000000" charset="-122"/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998731" y="861487"/>
            <a:ext cx="706119" cy="533399"/>
            <a:chOff x="7308952" y="2764448"/>
            <a:chExt cx="706119" cy="533399"/>
          </a:xfrm>
          <a:solidFill>
            <a:schemeClr val="accent4"/>
          </a:solidFill>
        </p:grpSpPr>
        <p:sp>
          <p:nvSpPr>
            <p:cNvPr id="86" name="椭圆 85"/>
            <p:cNvSpPr/>
            <p:nvPr/>
          </p:nvSpPr>
          <p:spPr>
            <a:xfrm flipH="1">
              <a:off x="730895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 flipH="1">
              <a:off x="744103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 flipH="1">
              <a:off x="757311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 flipH="1">
              <a:off x="770519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 flipH="1">
              <a:off x="783727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 flipH="1">
              <a:off x="796935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 flipH="1">
              <a:off x="730895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 flipH="1">
              <a:off x="744103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 flipH="1">
              <a:off x="757311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 flipH="1">
              <a:off x="770519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 flipH="1">
              <a:off x="783727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 flipH="1">
              <a:off x="796935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 flipH="1">
              <a:off x="730895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 flipH="1">
              <a:off x="744103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 flipH="1">
              <a:off x="757311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01" name="椭圆 100"/>
            <p:cNvSpPr/>
            <p:nvPr/>
          </p:nvSpPr>
          <p:spPr>
            <a:xfrm flipH="1">
              <a:off x="770519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02" name="椭圆 101"/>
            <p:cNvSpPr/>
            <p:nvPr/>
          </p:nvSpPr>
          <p:spPr>
            <a:xfrm flipH="1">
              <a:off x="783727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03" name="椭圆 102"/>
            <p:cNvSpPr/>
            <p:nvPr/>
          </p:nvSpPr>
          <p:spPr>
            <a:xfrm flipH="1">
              <a:off x="796935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04" name="椭圆 103"/>
            <p:cNvSpPr/>
            <p:nvPr/>
          </p:nvSpPr>
          <p:spPr>
            <a:xfrm flipH="1">
              <a:off x="730895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05" name="椭圆 104"/>
            <p:cNvSpPr/>
            <p:nvPr/>
          </p:nvSpPr>
          <p:spPr>
            <a:xfrm flipH="1">
              <a:off x="744103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06" name="椭圆 105"/>
            <p:cNvSpPr/>
            <p:nvPr/>
          </p:nvSpPr>
          <p:spPr>
            <a:xfrm flipH="1">
              <a:off x="757311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07" name="椭圆 106"/>
            <p:cNvSpPr/>
            <p:nvPr/>
          </p:nvSpPr>
          <p:spPr>
            <a:xfrm flipH="1">
              <a:off x="770519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 flipH="1">
              <a:off x="783727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09" name="椭圆 108"/>
            <p:cNvSpPr/>
            <p:nvPr/>
          </p:nvSpPr>
          <p:spPr>
            <a:xfrm flipH="1">
              <a:off x="796935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10" name="椭圆 109"/>
            <p:cNvSpPr/>
            <p:nvPr/>
          </p:nvSpPr>
          <p:spPr>
            <a:xfrm flipH="1">
              <a:off x="730895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 flipH="1">
              <a:off x="744103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12" name="椭圆 111"/>
            <p:cNvSpPr/>
            <p:nvPr/>
          </p:nvSpPr>
          <p:spPr>
            <a:xfrm flipH="1">
              <a:off x="757311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13" name="椭圆 112"/>
            <p:cNvSpPr/>
            <p:nvPr/>
          </p:nvSpPr>
          <p:spPr>
            <a:xfrm flipH="1">
              <a:off x="770519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 flipH="1">
              <a:off x="783727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15" name="椭圆 114"/>
            <p:cNvSpPr/>
            <p:nvPr/>
          </p:nvSpPr>
          <p:spPr>
            <a:xfrm flipH="1">
              <a:off x="796935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</p:grp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65" grpId="0" bldLvl="0" animBg="1"/>
      <p:bldP spid="266" grpId="0"/>
      <p:bldP spid="267" grpId="0"/>
      <p:bldP spid="311" grpId="0"/>
      <p:bldP spid="312" grpId="0"/>
      <p:bldP spid="21" grpId="0" bldLvl="0" animBg="1"/>
      <p:bldP spid="22" grpId="0" bldLvl="0" animBg="1"/>
      <p:bldP spid="9" grpId="0" bldLvl="0" animBg="1"/>
      <p:bldP spid="8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文本框 259"/>
          <p:cNvSpPr txBox="1"/>
          <p:nvPr/>
        </p:nvSpPr>
        <p:spPr>
          <a:xfrm>
            <a:off x="6448436" y="2183496"/>
            <a:ext cx="6172393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4800" spc="300" dirty="0">
                <a:solidFill>
                  <a:srgbClr val="5A6783"/>
                </a:solidFill>
                <a:latin typeface="字魂95号-手刻宋-Regular" panose="00000500000000000000" charset="-122"/>
                <a:ea typeface="字魂95号-手刻宋-Regular" panose="00000500000000000000" charset="-122"/>
              </a:rPr>
              <a:t>明年规划</a:t>
            </a:r>
            <a:endParaRPr lang="zh-CN" altLang="en-US" sz="4800" spc="300" dirty="0">
              <a:solidFill>
                <a:srgbClr val="5A6783"/>
              </a:solidFill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sp>
        <p:nvSpPr>
          <p:cNvPr id="305" name="文本框 304"/>
          <p:cNvSpPr txBox="1"/>
          <p:nvPr/>
        </p:nvSpPr>
        <p:spPr>
          <a:xfrm>
            <a:off x="6526620" y="3014493"/>
            <a:ext cx="4537710" cy="3067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accent4">
                    <a:lumMod val="100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</a:rPr>
              <a:t>YOUR TITLE HERE</a:t>
            </a:r>
            <a:endParaRPr lang="en-US" altLang="zh-CN" sz="1400" dirty="0">
              <a:solidFill>
                <a:schemeClr val="accent4">
                  <a:lumMod val="100000"/>
                </a:schemeClr>
              </a:solidFill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6526620" y="3321197"/>
            <a:ext cx="2920196" cy="1332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hangingPunc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+mn-ea"/>
                <a:sym typeface="+mn-lt"/>
              </a:rPr>
              <a:t>鼠标点击这里，输入您的文本文字，更改文字的颜色或者大小属性。还可以设置合适的文字格式。鼠标点击这里，输入您的文本文字，更改文字的颜色或者大小属性。还可以设置合适的文字格式。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字魂95号-手刻宋-Regular" panose="00000500000000000000" charset="-122"/>
              <a:ea typeface="字魂95号-手刻宋-Regular" panose="00000500000000000000" charset="-122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1422663" y="721396"/>
            <a:ext cx="703297" cy="83244"/>
            <a:chOff x="1872263" y="6272678"/>
            <a:chExt cx="1115163" cy="131993"/>
          </a:xfrm>
          <a:solidFill>
            <a:srgbClr val="F15B67"/>
          </a:solidFill>
        </p:grpSpPr>
        <p:sp>
          <p:nvSpPr>
            <p:cNvPr id="47" name="平行四边形 46"/>
            <p:cNvSpPr/>
            <p:nvPr/>
          </p:nvSpPr>
          <p:spPr>
            <a:xfrm>
              <a:off x="1872263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48" name="平行四边形 47"/>
            <p:cNvSpPr/>
            <p:nvPr/>
          </p:nvSpPr>
          <p:spPr>
            <a:xfrm>
              <a:off x="2032674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49" name="平行四边形 48"/>
            <p:cNvSpPr/>
            <p:nvPr/>
          </p:nvSpPr>
          <p:spPr>
            <a:xfrm>
              <a:off x="2353496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50" name="平行四边形 49"/>
            <p:cNvSpPr/>
            <p:nvPr/>
          </p:nvSpPr>
          <p:spPr>
            <a:xfrm>
              <a:off x="2674318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5" name="平行四边形 4"/>
            <p:cNvSpPr/>
            <p:nvPr/>
          </p:nvSpPr>
          <p:spPr>
            <a:xfrm>
              <a:off x="2193085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52" name="平行四边形 51"/>
            <p:cNvSpPr/>
            <p:nvPr/>
          </p:nvSpPr>
          <p:spPr>
            <a:xfrm>
              <a:off x="2513907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53" name="平行四边形 52"/>
            <p:cNvSpPr/>
            <p:nvPr/>
          </p:nvSpPr>
          <p:spPr>
            <a:xfrm>
              <a:off x="2834731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</p:grpSp>
      <p:sp>
        <p:nvSpPr>
          <p:cNvPr id="257" name="矩形: 圆角 256"/>
          <p:cNvSpPr/>
          <p:nvPr/>
        </p:nvSpPr>
        <p:spPr>
          <a:xfrm flipH="1">
            <a:off x="10371685" y="5651678"/>
            <a:ext cx="740192" cy="92596"/>
          </a:xfrm>
          <a:prstGeom prst="roundRect">
            <a:avLst>
              <a:gd name="adj" fmla="val 50000"/>
            </a:avLst>
          </a:prstGeom>
          <a:solidFill>
            <a:schemeClr val="accent4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20603" y="1057311"/>
            <a:ext cx="703297" cy="83244"/>
            <a:chOff x="1872263" y="6272678"/>
            <a:chExt cx="1115163" cy="131993"/>
          </a:xfrm>
          <a:solidFill>
            <a:srgbClr val="F15B67"/>
          </a:solidFill>
        </p:grpSpPr>
        <p:sp>
          <p:nvSpPr>
            <p:cNvPr id="7" name="平行四边形 6"/>
            <p:cNvSpPr/>
            <p:nvPr/>
          </p:nvSpPr>
          <p:spPr>
            <a:xfrm>
              <a:off x="1872263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8" name="平行四边形 7"/>
            <p:cNvSpPr/>
            <p:nvPr/>
          </p:nvSpPr>
          <p:spPr>
            <a:xfrm>
              <a:off x="2032674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3" name="平行四边形 12"/>
            <p:cNvSpPr/>
            <p:nvPr/>
          </p:nvSpPr>
          <p:spPr>
            <a:xfrm>
              <a:off x="2353496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2674318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6" name="平行四边形 15"/>
            <p:cNvSpPr/>
            <p:nvPr/>
          </p:nvSpPr>
          <p:spPr>
            <a:xfrm>
              <a:off x="2193085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7" name="平行四边形 16"/>
            <p:cNvSpPr/>
            <p:nvPr/>
          </p:nvSpPr>
          <p:spPr>
            <a:xfrm>
              <a:off x="2513907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8" name="平行四边形 17"/>
            <p:cNvSpPr/>
            <p:nvPr/>
          </p:nvSpPr>
          <p:spPr>
            <a:xfrm>
              <a:off x="2834731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176660" y="3756379"/>
            <a:ext cx="2454201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solidFill>
                  <a:srgbClr val="5A6783"/>
                </a:solidFill>
                <a:latin typeface="字魂95号-手刻宋-Regular" panose="00000500000000000000" charset="-122"/>
                <a:ea typeface="字魂95号-手刻宋-Regular" panose="00000500000000000000" charset="-122"/>
              </a:rPr>
              <a:t>稻壳有限公司</a:t>
            </a:r>
            <a:endParaRPr lang="en-US" altLang="zh-CN" sz="2400" spc="300" dirty="0">
              <a:solidFill>
                <a:srgbClr val="5A6783"/>
              </a:solidFill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821635" y="1984470"/>
            <a:ext cx="2920196" cy="186204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b="1" spc="300" dirty="0">
                <a:ln>
                  <a:noFill/>
                </a:ln>
                <a:solidFill>
                  <a:schemeClr val="accent4">
                    <a:lumMod val="100000"/>
                  </a:schemeClr>
                </a:solidFill>
                <a:effectLst/>
                <a:latin typeface="字魂95号-手刻宋-Regular" panose="00000500000000000000" charset="-122"/>
                <a:ea typeface="字魂95号-手刻宋-Regular" panose="00000500000000000000" charset="-122"/>
              </a:rPr>
              <a:t>04</a:t>
            </a:r>
            <a:endParaRPr lang="zh-CN" altLang="en-US" sz="11500" b="1" spc="300" dirty="0">
              <a:ln>
                <a:noFill/>
              </a:ln>
              <a:solidFill>
                <a:schemeClr val="accent4">
                  <a:lumMod val="100000"/>
                </a:schemeClr>
              </a:solidFill>
              <a:effectLst/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23810" y="678010"/>
            <a:ext cx="45719" cy="52863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" grpId="0" bldLvl="0" animBg="1"/>
      <p:bldP spid="305" grpId="0" bldLvl="0"/>
      <p:bldP spid="133" grpId="0"/>
      <p:bldP spid="257" grpId="0" bldLvl="0" animBg="1"/>
      <p:bldP spid="19" grpId="0" bldLvl="0" animBg="1"/>
      <p:bldP spid="32" grpId="0" bldLvl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>
            <a:off x="1117983" y="3080067"/>
            <a:ext cx="3600000" cy="0"/>
          </a:xfrm>
          <a:prstGeom prst="line">
            <a:avLst/>
          </a:prstGeom>
          <a:ln w="34925" cap="rnd"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 flipV="1">
            <a:off x="1704850" y="3062500"/>
            <a:ext cx="3027045" cy="17780"/>
          </a:xfrm>
          <a:prstGeom prst="line">
            <a:avLst/>
          </a:prstGeom>
          <a:ln w="38100" cap="rnd">
            <a:solidFill>
              <a:srgbClr val="5A678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1117983" y="3548711"/>
            <a:ext cx="3600000" cy="0"/>
          </a:xfrm>
          <a:prstGeom prst="line">
            <a:avLst/>
          </a:prstGeom>
          <a:ln w="34925" cap="rnd"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2376045" y="3548910"/>
            <a:ext cx="2355850" cy="0"/>
          </a:xfrm>
          <a:prstGeom prst="line">
            <a:avLst/>
          </a:prstGeom>
          <a:ln w="38100" cap="rnd">
            <a:solidFill>
              <a:srgbClr val="5A678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1117983" y="4017355"/>
            <a:ext cx="3600000" cy="0"/>
          </a:xfrm>
          <a:prstGeom prst="line">
            <a:avLst/>
          </a:prstGeom>
          <a:ln w="34925" cap="rnd"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1353695" y="4017540"/>
            <a:ext cx="3378200" cy="0"/>
          </a:xfrm>
          <a:prstGeom prst="line">
            <a:avLst/>
          </a:prstGeom>
          <a:ln w="38100" cap="rnd">
            <a:solidFill>
              <a:srgbClr val="5A678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1117983" y="4486000"/>
            <a:ext cx="3600000" cy="0"/>
          </a:xfrm>
          <a:prstGeom prst="line">
            <a:avLst/>
          </a:prstGeom>
          <a:ln w="34925" cap="rnd"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H="1">
            <a:off x="3020570" y="4486170"/>
            <a:ext cx="1711325" cy="0"/>
          </a:xfrm>
          <a:prstGeom prst="line">
            <a:avLst/>
          </a:prstGeom>
          <a:ln w="38100" cap="rnd">
            <a:solidFill>
              <a:srgbClr val="5A678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015365" y="5235575"/>
            <a:ext cx="416687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</a:rPr>
              <a:t>鼠标点击这里，输入您的文本文字，更改文字的颜色或者大小属性。鼠标点击这里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9552" y="330786"/>
            <a:ext cx="1726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5A6783"/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字魂95号-手刻宋-Regular" panose="00000500000000000000" charset="-122"/>
              </a:rPr>
              <a:t>明年规划</a:t>
            </a:r>
            <a:r>
              <a:rPr lang="en-US" altLang="zh-CN" sz="2800" dirty="0">
                <a:solidFill>
                  <a:srgbClr val="5A6783"/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字魂95号-手刻宋-Regular" panose="00000500000000000000" charset="-122"/>
              </a:rPr>
              <a:t> </a:t>
            </a:r>
            <a:endParaRPr lang="en-US" altLang="zh-CN" sz="2800" dirty="0">
              <a:solidFill>
                <a:srgbClr val="5A6783"/>
              </a:solidFill>
              <a:latin typeface="字魂95号-手刻宋-Regular" panose="00000500000000000000" charset="-122"/>
              <a:ea typeface="字魂95号-手刻宋-Regular" panose="00000500000000000000" charset="-122"/>
              <a:cs typeface="字魂95号-手刻宋-Regular" panose="00000500000000000000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1366148" y="1057311"/>
            <a:ext cx="703297" cy="83244"/>
            <a:chOff x="1872263" y="6272678"/>
            <a:chExt cx="1115163" cy="131993"/>
          </a:xfrm>
          <a:solidFill>
            <a:schemeClr val="accent2"/>
          </a:solidFill>
        </p:grpSpPr>
        <p:sp>
          <p:nvSpPr>
            <p:cNvPr id="8" name="平行四边形 7"/>
            <p:cNvSpPr/>
            <p:nvPr/>
          </p:nvSpPr>
          <p:spPr>
            <a:xfrm>
              <a:off x="1872263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4" name="平行四边形 3"/>
            <p:cNvSpPr/>
            <p:nvPr/>
          </p:nvSpPr>
          <p:spPr>
            <a:xfrm>
              <a:off x="2032674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5" name="平行四边形 4"/>
            <p:cNvSpPr/>
            <p:nvPr/>
          </p:nvSpPr>
          <p:spPr>
            <a:xfrm>
              <a:off x="2353496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2674318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0" name="平行四边形 9"/>
            <p:cNvSpPr/>
            <p:nvPr/>
          </p:nvSpPr>
          <p:spPr>
            <a:xfrm>
              <a:off x="2193085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2" name="平行四边形 11"/>
            <p:cNvSpPr/>
            <p:nvPr/>
          </p:nvSpPr>
          <p:spPr>
            <a:xfrm>
              <a:off x="2513907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2834731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9836488" y="513096"/>
            <a:ext cx="2454201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solidFill>
                  <a:srgbClr val="5A6783"/>
                </a:solidFill>
                <a:latin typeface="字魂95号-手刻宋-Regular" panose="00000500000000000000" charset="-122"/>
                <a:ea typeface="字魂95号-手刻宋-Regular" panose="00000500000000000000" charset="-122"/>
              </a:rPr>
              <a:t>稻壳有限公司</a:t>
            </a:r>
            <a:endParaRPr lang="en-US" altLang="zh-CN" sz="2400" spc="300" dirty="0">
              <a:solidFill>
                <a:srgbClr val="5A6783"/>
              </a:solidFill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grpSp>
        <p:nvGrpSpPr>
          <p:cNvPr id="189" name="组合 188"/>
          <p:cNvGrpSpPr/>
          <p:nvPr/>
        </p:nvGrpSpPr>
        <p:grpSpPr>
          <a:xfrm>
            <a:off x="886810" y="885190"/>
            <a:ext cx="706119" cy="533399"/>
            <a:chOff x="7308952" y="2764448"/>
            <a:chExt cx="706119" cy="533399"/>
          </a:xfrm>
          <a:solidFill>
            <a:schemeClr val="accent2"/>
          </a:solidFill>
        </p:grpSpPr>
        <p:sp>
          <p:nvSpPr>
            <p:cNvPr id="190" name="椭圆 189"/>
            <p:cNvSpPr/>
            <p:nvPr/>
          </p:nvSpPr>
          <p:spPr>
            <a:xfrm flipH="1">
              <a:off x="730895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91" name="椭圆 190"/>
            <p:cNvSpPr/>
            <p:nvPr/>
          </p:nvSpPr>
          <p:spPr>
            <a:xfrm flipH="1">
              <a:off x="744103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92" name="椭圆 191"/>
            <p:cNvSpPr/>
            <p:nvPr/>
          </p:nvSpPr>
          <p:spPr>
            <a:xfrm flipH="1">
              <a:off x="757311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93" name="椭圆 192"/>
            <p:cNvSpPr/>
            <p:nvPr/>
          </p:nvSpPr>
          <p:spPr>
            <a:xfrm flipH="1">
              <a:off x="770519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94" name="椭圆 193"/>
            <p:cNvSpPr/>
            <p:nvPr/>
          </p:nvSpPr>
          <p:spPr>
            <a:xfrm flipH="1">
              <a:off x="783727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95" name="椭圆 194"/>
            <p:cNvSpPr/>
            <p:nvPr/>
          </p:nvSpPr>
          <p:spPr>
            <a:xfrm flipH="1">
              <a:off x="796935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96" name="椭圆 195"/>
            <p:cNvSpPr/>
            <p:nvPr/>
          </p:nvSpPr>
          <p:spPr>
            <a:xfrm flipH="1">
              <a:off x="730895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97" name="椭圆 196"/>
            <p:cNvSpPr/>
            <p:nvPr/>
          </p:nvSpPr>
          <p:spPr>
            <a:xfrm flipH="1">
              <a:off x="744103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98" name="椭圆 197"/>
            <p:cNvSpPr/>
            <p:nvPr/>
          </p:nvSpPr>
          <p:spPr>
            <a:xfrm flipH="1">
              <a:off x="757311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99" name="椭圆 198"/>
            <p:cNvSpPr/>
            <p:nvPr/>
          </p:nvSpPr>
          <p:spPr>
            <a:xfrm flipH="1">
              <a:off x="770519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00" name="椭圆 199"/>
            <p:cNvSpPr/>
            <p:nvPr/>
          </p:nvSpPr>
          <p:spPr>
            <a:xfrm flipH="1">
              <a:off x="783727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01" name="椭圆 200"/>
            <p:cNvSpPr/>
            <p:nvPr/>
          </p:nvSpPr>
          <p:spPr>
            <a:xfrm flipH="1">
              <a:off x="796935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02" name="椭圆 201"/>
            <p:cNvSpPr/>
            <p:nvPr/>
          </p:nvSpPr>
          <p:spPr>
            <a:xfrm flipH="1">
              <a:off x="730895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03" name="椭圆 202"/>
            <p:cNvSpPr/>
            <p:nvPr/>
          </p:nvSpPr>
          <p:spPr>
            <a:xfrm flipH="1">
              <a:off x="744103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04" name="椭圆 203"/>
            <p:cNvSpPr/>
            <p:nvPr/>
          </p:nvSpPr>
          <p:spPr>
            <a:xfrm flipH="1">
              <a:off x="757311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05" name="椭圆 204"/>
            <p:cNvSpPr/>
            <p:nvPr/>
          </p:nvSpPr>
          <p:spPr>
            <a:xfrm flipH="1">
              <a:off x="770519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06" name="椭圆 205"/>
            <p:cNvSpPr/>
            <p:nvPr/>
          </p:nvSpPr>
          <p:spPr>
            <a:xfrm flipH="1">
              <a:off x="783727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07" name="椭圆 206"/>
            <p:cNvSpPr/>
            <p:nvPr/>
          </p:nvSpPr>
          <p:spPr>
            <a:xfrm flipH="1">
              <a:off x="796935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08" name="椭圆 207"/>
            <p:cNvSpPr/>
            <p:nvPr/>
          </p:nvSpPr>
          <p:spPr>
            <a:xfrm flipH="1">
              <a:off x="730895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09" name="椭圆 208"/>
            <p:cNvSpPr/>
            <p:nvPr/>
          </p:nvSpPr>
          <p:spPr>
            <a:xfrm flipH="1">
              <a:off x="744103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10" name="椭圆 209"/>
            <p:cNvSpPr/>
            <p:nvPr/>
          </p:nvSpPr>
          <p:spPr>
            <a:xfrm flipH="1">
              <a:off x="757311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11" name="椭圆 210"/>
            <p:cNvSpPr/>
            <p:nvPr/>
          </p:nvSpPr>
          <p:spPr>
            <a:xfrm flipH="1">
              <a:off x="770519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12" name="椭圆 211"/>
            <p:cNvSpPr/>
            <p:nvPr/>
          </p:nvSpPr>
          <p:spPr>
            <a:xfrm flipH="1">
              <a:off x="783727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13" name="椭圆 212"/>
            <p:cNvSpPr/>
            <p:nvPr/>
          </p:nvSpPr>
          <p:spPr>
            <a:xfrm flipH="1">
              <a:off x="796935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14" name="椭圆 213"/>
            <p:cNvSpPr/>
            <p:nvPr/>
          </p:nvSpPr>
          <p:spPr>
            <a:xfrm flipH="1">
              <a:off x="730895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15" name="椭圆 214"/>
            <p:cNvSpPr/>
            <p:nvPr/>
          </p:nvSpPr>
          <p:spPr>
            <a:xfrm flipH="1">
              <a:off x="744103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16" name="椭圆 215"/>
            <p:cNvSpPr/>
            <p:nvPr/>
          </p:nvSpPr>
          <p:spPr>
            <a:xfrm flipH="1">
              <a:off x="757311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17" name="椭圆 216"/>
            <p:cNvSpPr/>
            <p:nvPr/>
          </p:nvSpPr>
          <p:spPr>
            <a:xfrm flipH="1">
              <a:off x="770519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18" name="椭圆 217"/>
            <p:cNvSpPr/>
            <p:nvPr/>
          </p:nvSpPr>
          <p:spPr>
            <a:xfrm flipH="1">
              <a:off x="783727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19" name="椭圆 218"/>
            <p:cNvSpPr/>
            <p:nvPr/>
          </p:nvSpPr>
          <p:spPr>
            <a:xfrm flipH="1">
              <a:off x="796935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5838190" y="1691640"/>
            <a:ext cx="5420488" cy="4529449"/>
            <a:chOff x="9194" y="2664"/>
            <a:chExt cx="7103" cy="5935"/>
          </a:xfrm>
        </p:grpSpPr>
        <p:grpSp>
          <p:nvGrpSpPr>
            <p:cNvPr id="96" name="组合 95"/>
            <p:cNvGrpSpPr/>
            <p:nvPr/>
          </p:nvGrpSpPr>
          <p:grpSpPr>
            <a:xfrm>
              <a:off x="9431" y="4057"/>
              <a:ext cx="6606" cy="3336"/>
              <a:chOff x="10645" y="4277"/>
              <a:chExt cx="7401" cy="3336"/>
            </a:xfrm>
          </p:grpSpPr>
          <p:cxnSp>
            <p:nvCxnSpPr>
              <p:cNvPr id="97" name="直接连接符 96"/>
              <p:cNvCxnSpPr/>
              <p:nvPr/>
            </p:nvCxnSpPr>
            <p:spPr>
              <a:xfrm>
                <a:off x="10645" y="4277"/>
                <a:ext cx="7401" cy="0"/>
              </a:xfrm>
              <a:prstGeom prst="line">
                <a:avLst/>
              </a:prstGeom>
              <a:ln>
                <a:solidFill>
                  <a:schemeClr val="accent4">
                    <a:lumMod val="100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/>
              <p:cNvCxnSpPr/>
              <p:nvPr/>
            </p:nvCxnSpPr>
            <p:spPr>
              <a:xfrm>
                <a:off x="10645" y="7613"/>
                <a:ext cx="7401" cy="0"/>
              </a:xfrm>
              <a:prstGeom prst="line">
                <a:avLst/>
              </a:prstGeom>
              <a:ln>
                <a:solidFill>
                  <a:schemeClr val="accent4">
                    <a:lumMod val="100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10645" y="5947"/>
                <a:ext cx="7401" cy="0"/>
              </a:xfrm>
              <a:prstGeom prst="line">
                <a:avLst/>
              </a:prstGeom>
              <a:ln>
                <a:solidFill>
                  <a:schemeClr val="accent4">
                    <a:lumMod val="100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99" name="文本框 98"/>
            <p:cNvSpPr txBox="1"/>
            <p:nvPr/>
          </p:nvSpPr>
          <p:spPr>
            <a:xfrm>
              <a:off x="9194" y="2664"/>
              <a:ext cx="7103" cy="1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字魂95号-手刻宋-Regular" panose="00000500000000000000" charset="-122"/>
                  <a:ea typeface="字魂95号-手刻宋-Regular" panose="00000500000000000000" charset="-122"/>
                  <a:cs typeface="+mn-ea"/>
                  <a:sym typeface="+mn-lt"/>
                </a:rPr>
                <a:t>输入您的文本文字，更改文字的颜色或者大小属性。还可以设置合适的文字格式。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+mn-ea"/>
                <a:sym typeface="+mn-lt"/>
              </a:endParaRPr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9194" y="4195"/>
              <a:ext cx="7103" cy="1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字魂95号-手刻宋-Regular" panose="00000500000000000000" charset="-122"/>
                  <a:ea typeface="字魂95号-手刻宋-Regular" panose="00000500000000000000" charset="-122"/>
                  <a:cs typeface="+mn-ea"/>
                  <a:sym typeface="+mn-lt"/>
                </a:rPr>
                <a:t>建议您使用文档源文件中的原字体，效果会更好。图标以及图片均可根据您的个人需要来进行一键替换。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+mn-ea"/>
                <a:sym typeface="+mn-lt"/>
              </a:endParaRPr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9194" y="6071"/>
              <a:ext cx="7103" cy="1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字魂95号-手刻宋-Regular" panose="00000500000000000000" charset="-122"/>
                  <a:ea typeface="字魂95号-手刻宋-Regular" panose="00000500000000000000" charset="-122"/>
                  <a:cs typeface="+mn-ea"/>
                  <a:sym typeface="+mn-lt"/>
                </a:rPr>
                <a:t>数据图表均可进行替换和编辑，根据需要进行设置；祝你使用开心。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+mn-ea"/>
                <a:sym typeface="+mn-lt"/>
              </a:endParaRPr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9194" y="7512"/>
              <a:ext cx="7103" cy="1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字魂95号-手刻宋-Regular" panose="00000500000000000000" charset="-122"/>
                  <a:ea typeface="字魂95号-手刻宋-Regular" panose="00000500000000000000" charset="-122"/>
                  <a:cs typeface="+mn-ea"/>
                  <a:sym typeface="+mn-lt"/>
                </a:rPr>
                <a:t>效果会更好。图标以及图片均可根据您的个人需要来进行一键替换。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+mn-ea"/>
                <a:sym typeface="+mn-lt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13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图表 8"/>
          <p:cNvGraphicFramePr/>
          <p:nvPr/>
        </p:nvGraphicFramePr>
        <p:xfrm>
          <a:off x="873836" y="1711009"/>
          <a:ext cx="4883807" cy="26426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5" name="图表 14"/>
          <p:cNvGraphicFramePr/>
          <p:nvPr/>
        </p:nvGraphicFramePr>
        <p:xfrm>
          <a:off x="6537657" y="1711009"/>
          <a:ext cx="4883807" cy="26426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矩形: 圆角 10"/>
          <p:cNvSpPr/>
          <p:nvPr/>
        </p:nvSpPr>
        <p:spPr>
          <a:xfrm>
            <a:off x="4886602" y="4457474"/>
            <a:ext cx="2418796" cy="418644"/>
          </a:xfrm>
          <a:prstGeom prst="roundRect">
            <a:avLst>
              <a:gd name="adj" fmla="val 50000"/>
            </a:avLst>
          </a:prstGeom>
          <a:solidFill>
            <a:schemeClr val="accent4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字魂95号-手刻宋-Regular" panose="00000500000000000000" charset="-122"/>
                <a:ea typeface="字魂95号-手刻宋-Regular" panose="00000500000000000000" charset="-122"/>
              </a:rPr>
              <a:t>你的文字内容</a:t>
            </a:r>
            <a:endParaRPr lang="zh-CN" altLang="en-US" sz="2400" dirty="0">
              <a:solidFill>
                <a:schemeClr val="bg1"/>
              </a:solidFill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17227" y="5229420"/>
            <a:ext cx="4346092" cy="693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+mn-ea"/>
                <a:sym typeface="+mn-lt"/>
              </a:rPr>
              <a:t>还可以设置合适的文字格式更改文字的颜色或者大小属性。还可以设置合适的文字格式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字魂95号-手刻宋-Regular" panose="00000500000000000000" charset="-122"/>
              <a:ea typeface="字魂95号-手刻宋-Regular" panose="00000500000000000000" charset="-122"/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063436" y="5229420"/>
            <a:ext cx="4346092" cy="693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+mn-ea"/>
                <a:sym typeface="+mn-lt"/>
              </a:rPr>
              <a:t>还可以设置合适的文字格式更改文字的颜色或者大小属性。还可以设置合适的文字格式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字魂95号-手刻宋-Regular" panose="00000500000000000000" charset="-122"/>
              <a:ea typeface="字魂95号-手刻宋-Regular" panose="00000500000000000000" charset="-122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1366148" y="1057311"/>
            <a:ext cx="703297" cy="83244"/>
            <a:chOff x="1872263" y="6272678"/>
            <a:chExt cx="1115163" cy="131993"/>
          </a:xfrm>
          <a:solidFill>
            <a:srgbClr val="F15B67"/>
          </a:solidFill>
        </p:grpSpPr>
        <p:sp>
          <p:nvSpPr>
            <p:cNvPr id="8" name="平行四边形 7"/>
            <p:cNvSpPr/>
            <p:nvPr/>
          </p:nvSpPr>
          <p:spPr>
            <a:xfrm>
              <a:off x="1872263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4" name="平行四边形 3"/>
            <p:cNvSpPr/>
            <p:nvPr/>
          </p:nvSpPr>
          <p:spPr>
            <a:xfrm>
              <a:off x="2032674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5" name="平行四边形 4"/>
            <p:cNvSpPr/>
            <p:nvPr/>
          </p:nvSpPr>
          <p:spPr>
            <a:xfrm>
              <a:off x="2353496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2674318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0" name="平行四边形 9"/>
            <p:cNvSpPr/>
            <p:nvPr/>
          </p:nvSpPr>
          <p:spPr>
            <a:xfrm>
              <a:off x="2193085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2" name="平行四边形 11"/>
            <p:cNvSpPr/>
            <p:nvPr/>
          </p:nvSpPr>
          <p:spPr>
            <a:xfrm>
              <a:off x="2513907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2834731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9836488" y="513096"/>
            <a:ext cx="2454201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solidFill>
                  <a:srgbClr val="5A6783"/>
                </a:solidFill>
                <a:latin typeface="字魂95号-手刻宋-Regular" panose="00000500000000000000" charset="-122"/>
                <a:ea typeface="字魂95号-手刻宋-Regular" panose="00000500000000000000" charset="-122"/>
              </a:rPr>
              <a:t>稻壳有限公司</a:t>
            </a:r>
            <a:endParaRPr lang="en-US" altLang="zh-CN" sz="2400" spc="300" dirty="0">
              <a:solidFill>
                <a:srgbClr val="5A6783"/>
              </a:solidFill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29552" y="330786"/>
            <a:ext cx="1726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5A6783"/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字魂95号-手刻宋-Regular" panose="00000500000000000000" charset="-122"/>
              </a:rPr>
              <a:t>明年规划</a:t>
            </a:r>
            <a:r>
              <a:rPr lang="en-US" altLang="zh-CN" sz="2800" dirty="0">
                <a:solidFill>
                  <a:srgbClr val="5A6783"/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字魂95号-手刻宋-Regular" panose="00000500000000000000" charset="-122"/>
              </a:rPr>
              <a:t> </a:t>
            </a:r>
            <a:endParaRPr lang="en-US" altLang="zh-CN" sz="2800" dirty="0">
              <a:solidFill>
                <a:srgbClr val="5A6783"/>
              </a:solidFill>
              <a:latin typeface="字魂95号-手刻宋-Regular" panose="00000500000000000000" charset="-122"/>
              <a:ea typeface="字魂95号-手刻宋-Regular" panose="00000500000000000000" charset="-122"/>
              <a:cs typeface="字魂95号-手刻宋-Regular" panose="00000500000000000000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886810" y="885190"/>
            <a:ext cx="706119" cy="533399"/>
            <a:chOff x="7308952" y="2764448"/>
            <a:chExt cx="706119" cy="533399"/>
          </a:xfrm>
          <a:solidFill>
            <a:schemeClr val="accent2"/>
          </a:solidFill>
        </p:grpSpPr>
        <p:sp>
          <p:nvSpPr>
            <p:cNvPr id="51" name="椭圆 50"/>
            <p:cNvSpPr/>
            <p:nvPr/>
          </p:nvSpPr>
          <p:spPr>
            <a:xfrm flipH="1">
              <a:off x="730895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 flipH="1">
              <a:off x="744103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 flipH="1">
              <a:off x="757311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 flipH="1">
              <a:off x="770519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 flipH="1">
              <a:off x="783727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 flipH="1">
              <a:off x="796935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 flipH="1">
              <a:off x="730895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 flipH="1">
              <a:off x="744103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 flipH="1">
              <a:off x="757311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 flipH="1">
              <a:off x="770519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 flipH="1">
              <a:off x="783727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 flipH="1">
              <a:off x="796935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 flipH="1">
              <a:off x="730895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 flipH="1">
              <a:off x="744103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 flipH="1">
              <a:off x="757311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 flipH="1">
              <a:off x="770519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 flipH="1">
              <a:off x="783727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 flipH="1">
              <a:off x="796935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 flipH="1">
              <a:off x="730895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 flipH="1">
              <a:off x="744103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 flipH="1">
              <a:off x="757311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 flipH="1">
              <a:off x="770519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 flipH="1">
              <a:off x="783727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 flipH="1">
              <a:off x="796935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 flipH="1">
              <a:off x="730895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 flipH="1">
              <a:off x="744103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 flipH="1">
              <a:off x="757311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 flipH="1">
              <a:off x="770519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 flipH="1">
              <a:off x="783727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 flipH="1">
              <a:off x="796935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</p:grp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Graphic spid="15" grpId="0">
        <p:bldAsOne/>
      </p:bldGraphic>
      <p:bldP spid="11" grpId="0" bldLvl="0" animBg="1"/>
      <p:bldP spid="13" grpId="0"/>
      <p:bldP spid="24" grpId="0"/>
      <p:bldP spid="16" grpId="0" bldLvl="0" animBg="1"/>
      <p:bldP spid="4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4335039" y="5705001"/>
            <a:ext cx="2570375" cy="304236"/>
            <a:chOff x="1872263" y="6272678"/>
            <a:chExt cx="1115163" cy="131993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0" name="平行四边形 29"/>
            <p:cNvSpPr/>
            <p:nvPr/>
          </p:nvSpPr>
          <p:spPr>
            <a:xfrm>
              <a:off x="1872263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A6783"/>
                </a:solidFill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31" name="平行四边形 30"/>
            <p:cNvSpPr/>
            <p:nvPr/>
          </p:nvSpPr>
          <p:spPr>
            <a:xfrm>
              <a:off x="2032674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A6783"/>
                </a:solidFill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32" name="平行四边形 31"/>
            <p:cNvSpPr/>
            <p:nvPr/>
          </p:nvSpPr>
          <p:spPr>
            <a:xfrm>
              <a:off x="2353496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A6783"/>
                </a:solidFill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33" name="平行四边形 32"/>
            <p:cNvSpPr/>
            <p:nvPr/>
          </p:nvSpPr>
          <p:spPr>
            <a:xfrm>
              <a:off x="2674318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A6783"/>
                </a:solidFill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34" name="平行四边形 33"/>
            <p:cNvSpPr/>
            <p:nvPr/>
          </p:nvSpPr>
          <p:spPr>
            <a:xfrm>
              <a:off x="2193085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A6783"/>
                </a:solidFill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35" name="平行四边形 34"/>
            <p:cNvSpPr/>
            <p:nvPr/>
          </p:nvSpPr>
          <p:spPr>
            <a:xfrm>
              <a:off x="2513907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A6783"/>
                </a:solidFill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36" name="平行四边形 35"/>
            <p:cNvSpPr/>
            <p:nvPr/>
          </p:nvSpPr>
          <p:spPr>
            <a:xfrm>
              <a:off x="2834731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A6783"/>
                </a:solidFill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1473542" y="989525"/>
            <a:ext cx="703297" cy="83244"/>
            <a:chOff x="1872263" y="6272678"/>
            <a:chExt cx="1115163" cy="131993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7" name="平行四边形 46"/>
            <p:cNvSpPr/>
            <p:nvPr/>
          </p:nvSpPr>
          <p:spPr>
            <a:xfrm>
              <a:off x="1872263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48" name="平行四边形 47"/>
            <p:cNvSpPr/>
            <p:nvPr/>
          </p:nvSpPr>
          <p:spPr>
            <a:xfrm>
              <a:off x="2032674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49" name="平行四边形 48"/>
            <p:cNvSpPr/>
            <p:nvPr/>
          </p:nvSpPr>
          <p:spPr>
            <a:xfrm>
              <a:off x="2353496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50" name="平行四边形 49"/>
            <p:cNvSpPr/>
            <p:nvPr/>
          </p:nvSpPr>
          <p:spPr>
            <a:xfrm>
              <a:off x="2674318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51" name="平行四边形 50"/>
            <p:cNvSpPr/>
            <p:nvPr/>
          </p:nvSpPr>
          <p:spPr>
            <a:xfrm>
              <a:off x="2193085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52" name="平行四边形 51"/>
            <p:cNvSpPr/>
            <p:nvPr/>
          </p:nvSpPr>
          <p:spPr>
            <a:xfrm>
              <a:off x="2513907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53" name="平行四边形 52"/>
            <p:cNvSpPr/>
            <p:nvPr/>
          </p:nvSpPr>
          <p:spPr>
            <a:xfrm>
              <a:off x="2834731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</p:grpSp>
      <p:grpSp>
        <p:nvGrpSpPr>
          <p:cNvPr id="189" name="组合 188"/>
          <p:cNvGrpSpPr/>
          <p:nvPr/>
        </p:nvGrpSpPr>
        <p:grpSpPr>
          <a:xfrm>
            <a:off x="11103764" y="771998"/>
            <a:ext cx="706119" cy="533399"/>
            <a:chOff x="7308952" y="2764448"/>
            <a:chExt cx="706119" cy="533399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90" name="椭圆 189"/>
            <p:cNvSpPr/>
            <p:nvPr/>
          </p:nvSpPr>
          <p:spPr>
            <a:xfrm flipH="1">
              <a:off x="730895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/>
            <p:cNvSpPr/>
            <p:nvPr/>
          </p:nvSpPr>
          <p:spPr>
            <a:xfrm flipH="1">
              <a:off x="744103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/>
            <p:cNvSpPr/>
            <p:nvPr/>
          </p:nvSpPr>
          <p:spPr>
            <a:xfrm flipH="1">
              <a:off x="757311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/>
            <p:nvPr/>
          </p:nvSpPr>
          <p:spPr>
            <a:xfrm flipH="1">
              <a:off x="770519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/>
            <p:nvPr/>
          </p:nvSpPr>
          <p:spPr>
            <a:xfrm flipH="1">
              <a:off x="783727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/>
            <p:nvPr/>
          </p:nvSpPr>
          <p:spPr>
            <a:xfrm flipH="1">
              <a:off x="796935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/>
            <p:nvPr/>
          </p:nvSpPr>
          <p:spPr>
            <a:xfrm flipH="1">
              <a:off x="730895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椭圆 196"/>
            <p:cNvSpPr/>
            <p:nvPr/>
          </p:nvSpPr>
          <p:spPr>
            <a:xfrm flipH="1">
              <a:off x="744103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/>
            <p:cNvSpPr/>
            <p:nvPr/>
          </p:nvSpPr>
          <p:spPr>
            <a:xfrm flipH="1">
              <a:off x="757311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/>
            <p:nvPr/>
          </p:nvSpPr>
          <p:spPr>
            <a:xfrm flipH="1">
              <a:off x="770519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/>
            <p:nvPr/>
          </p:nvSpPr>
          <p:spPr>
            <a:xfrm flipH="1">
              <a:off x="783727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/>
            <p:nvPr/>
          </p:nvSpPr>
          <p:spPr>
            <a:xfrm flipH="1">
              <a:off x="796935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/>
            <p:nvPr/>
          </p:nvSpPr>
          <p:spPr>
            <a:xfrm flipH="1">
              <a:off x="730895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/>
            <p:nvPr/>
          </p:nvSpPr>
          <p:spPr>
            <a:xfrm flipH="1">
              <a:off x="744103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/>
            <p:nvPr/>
          </p:nvSpPr>
          <p:spPr>
            <a:xfrm flipH="1">
              <a:off x="757311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/>
            <p:nvPr/>
          </p:nvSpPr>
          <p:spPr>
            <a:xfrm flipH="1">
              <a:off x="770519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/>
            <p:cNvSpPr/>
            <p:nvPr/>
          </p:nvSpPr>
          <p:spPr>
            <a:xfrm flipH="1">
              <a:off x="783727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/>
            <p:cNvSpPr/>
            <p:nvPr/>
          </p:nvSpPr>
          <p:spPr>
            <a:xfrm flipH="1">
              <a:off x="796935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/>
            <p:nvPr/>
          </p:nvSpPr>
          <p:spPr>
            <a:xfrm flipH="1">
              <a:off x="730895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/>
            <p:nvPr/>
          </p:nvSpPr>
          <p:spPr>
            <a:xfrm flipH="1">
              <a:off x="744103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/>
            <p:cNvSpPr/>
            <p:nvPr/>
          </p:nvSpPr>
          <p:spPr>
            <a:xfrm flipH="1">
              <a:off x="757311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/>
            <p:cNvSpPr/>
            <p:nvPr/>
          </p:nvSpPr>
          <p:spPr>
            <a:xfrm flipH="1">
              <a:off x="770519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/>
            <p:nvPr/>
          </p:nvSpPr>
          <p:spPr>
            <a:xfrm flipH="1">
              <a:off x="783727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椭圆 212"/>
            <p:cNvSpPr/>
            <p:nvPr/>
          </p:nvSpPr>
          <p:spPr>
            <a:xfrm flipH="1">
              <a:off x="796935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椭圆 213"/>
            <p:cNvSpPr/>
            <p:nvPr/>
          </p:nvSpPr>
          <p:spPr>
            <a:xfrm flipH="1">
              <a:off x="730895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椭圆 214"/>
            <p:cNvSpPr/>
            <p:nvPr/>
          </p:nvSpPr>
          <p:spPr>
            <a:xfrm flipH="1">
              <a:off x="744103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椭圆 215"/>
            <p:cNvSpPr/>
            <p:nvPr/>
          </p:nvSpPr>
          <p:spPr>
            <a:xfrm flipH="1">
              <a:off x="757311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椭圆 216"/>
            <p:cNvSpPr/>
            <p:nvPr/>
          </p:nvSpPr>
          <p:spPr>
            <a:xfrm flipH="1">
              <a:off x="770519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椭圆 217"/>
            <p:cNvSpPr/>
            <p:nvPr/>
          </p:nvSpPr>
          <p:spPr>
            <a:xfrm flipH="1">
              <a:off x="783727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椭圆 218"/>
            <p:cNvSpPr/>
            <p:nvPr/>
          </p:nvSpPr>
          <p:spPr>
            <a:xfrm flipH="1">
              <a:off x="796935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文本框 5"/>
          <p:cNvSpPr txBox="1"/>
          <p:nvPr/>
        </p:nvSpPr>
        <p:spPr>
          <a:xfrm>
            <a:off x="1433369" y="1085381"/>
            <a:ext cx="4775666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6600" dirty="0">
                <a:solidFill>
                  <a:srgbClr val="353F4B">
                    <a:alpha val="4000"/>
                  </a:srgbClr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等线 Light" panose="02010600030101010101" pitchFamily="2" charset="-122"/>
              </a:rPr>
              <a:t>20XX</a:t>
            </a:r>
            <a:endParaRPr kumimoji="1" lang="zh-CN" altLang="en-US" sz="16600" dirty="0">
              <a:solidFill>
                <a:srgbClr val="353F4B">
                  <a:alpha val="4000"/>
                </a:srgbClr>
              </a:solidFill>
              <a:latin typeface="等线 Light" panose="02010600030101010101" pitchFamily="2" charset="-122"/>
              <a:ea typeface="等线 Light" panose="02010600030101010101" pitchFamily="2" charset="-122"/>
              <a:sym typeface="等线 Light" panose="02010600030101010101" pitchFamily="2" charset="-122"/>
            </a:endParaRPr>
          </a:p>
        </p:txBody>
      </p:sp>
      <p:sp>
        <p:nvSpPr>
          <p:cNvPr id="58" name="文本框 6"/>
          <p:cNvSpPr txBox="1"/>
          <p:nvPr/>
        </p:nvSpPr>
        <p:spPr>
          <a:xfrm>
            <a:off x="761690" y="2484443"/>
            <a:ext cx="55980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8000" dirty="0">
                <a:solidFill>
                  <a:srgbClr val="353F4B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等线 Light" panose="02010600030101010101" pitchFamily="2" charset="-122"/>
              </a:rPr>
              <a:t>THANK YOU</a:t>
            </a:r>
            <a:endParaRPr kumimoji="1" lang="en-US" altLang="zh-CN" sz="8000" dirty="0">
              <a:solidFill>
                <a:srgbClr val="353F4B"/>
              </a:solidFill>
              <a:latin typeface="等线 Light" panose="02010600030101010101" pitchFamily="2" charset="-122"/>
              <a:ea typeface="等线 Light" panose="02010600030101010101" pitchFamily="2" charset="-122"/>
              <a:sym typeface="等线 Light" panose="02010600030101010101" pitchFamily="2" charset="-122"/>
            </a:endParaRPr>
          </a:p>
        </p:txBody>
      </p:sp>
      <p:sp>
        <p:nvSpPr>
          <p:cNvPr id="60" name="文本框 7"/>
          <p:cNvSpPr txBox="1"/>
          <p:nvPr/>
        </p:nvSpPr>
        <p:spPr>
          <a:xfrm>
            <a:off x="916482" y="3591485"/>
            <a:ext cx="34185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kumimoji="1" lang="zh-CN" altLang="en-US" sz="1000" dirty="0">
                <a:solidFill>
                  <a:schemeClr val="bg1">
                    <a:lumMod val="6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等线 Light" panose="02010600030101010101" pitchFamily="2" charset="-122"/>
              </a:rPr>
              <a:t>寥寥一生 钟情于你</a:t>
            </a:r>
            <a:endParaRPr kumimoji="1" lang="zh-CN" altLang="en-US" sz="1000" dirty="0">
              <a:solidFill>
                <a:schemeClr val="bg1">
                  <a:lumMod val="65000"/>
                </a:schemeClr>
              </a:solidFill>
              <a:latin typeface="等线 Light" panose="02010600030101010101" pitchFamily="2" charset="-122"/>
              <a:ea typeface="等线 Light" panose="02010600030101010101" pitchFamily="2" charset="-122"/>
              <a:sym typeface="等线 Light" panose="02010600030101010101" pitchFamily="2" charset="-122"/>
            </a:endParaRPr>
          </a:p>
        </p:txBody>
      </p:sp>
      <p:sp>
        <p:nvSpPr>
          <p:cNvPr id="61" name="文本框 8"/>
          <p:cNvSpPr txBox="1"/>
          <p:nvPr/>
        </p:nvSpPr>
        <p:spPr>
          <a:xfrm>
            <a:off x="916482" y="3946174"/>
            <a:ext cx="3255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kumimoji="1" lang="zh-CN" altLang="en-US" sz="1600" dirty="0">
                <a:solidFill>
                  <a:srgbClr val="353F4B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等线 Light" panose="02010600030101010101" pitchFamily="2" charset="-122"/>
              </a:rPr>
              <a:t>感谢大家的聆听</a:t>
            </a:r>
            <a:endParaRPr kumimoji="1" lang="zh-CN" altLang="en-US" sz="1600" dirty="0">
              <a:solidFill>
                <a:srgbClr val="353F4B"/>
              </a:solidFill>
              <a:latin typeface="等线 Light" panose="02010600030101010101" pitchFamily="2" charset="-122"/>
              <a:ea typeface="等线 Light" panose="02010600030101010101" pitchFamily="2" charset="-122"/>
              <a:sym typeface="等线 Light" panose="02010600030101010101" pitchFamily="2" charset="-122"/>
            </a:endParaRPr>
          </a:p>
        </p:txBody>
      </p:sp>
      <p:cxnSp>
        <p:nvCxnSpPr>
          <p:cNvPr id="62" name="直线连接符 18"/>
          <p:cNvCxnSpPr/>
          <p:nvPr/>
        </p:nvCxnSpPr>
        <p:spPr>
          <a:xfrm>
            <a:off x="984548" y="4435974"/>
            <a:ext cx="646069" cy="0"/>
          </a:xfrm>
          <a:prstGeom prst="line">
            <a:avLst/>
          </a:prstGeom>
          <a:ln w="50800" cap="rnd">
            <a:solidFill>
              <a:srgbClr val="FEE1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114298" y="1665875"/>
            <a:ext cx="713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atin typeface="字魂95号-手刻宋-Regular" panose="00000500000000000000" charset="-122"/>
                <a:ea typeface="字魂95号-手刻宋-Regular" panose="00000500000000000000" charset="-122"/>
              </a:rPr>
              <a:t>目录</a:t>
            </a:r>
            <a:endParaRPr lang="zh-CN" altLang="en-US" sz="4800" dirty="0"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sp>
        <p:nvSpPr>
          <p:cNvPr id="39" name="矩形: 圆角 38"/>
          <p:cNvSpPr/>
          <p:nvPr/>
        </p:nvSpPr>
        <p:spPr>
          <a:xfrm>
            <a:off x="6854636" y="773892"/>
            <a:ext cx="2649658" cy="575777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</a:rPr>
              <a:t>工作概述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943536" y="1294530"/>
            <a:ext cx="4763942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hangingPunc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+mn-ea"/>
                <a:sym typeface="+mn-lt"/>
              </a:rPr>
              <a:t>鼠标点击这里，输入您的文本文字，更改文字的颜色或者大小属性。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字魂95号-手刻宋-Regular" panose="00000500000000000000" charset="-122"/>
              <a:ea typeface="字魂95号-手刻宋-Regular" panose="00000500000000000000" charset="-122"/>
              <a:cs typeface="+mn-ea"/>
              <a:sym typeface="+mn-lt"/>
            </a:endParaRPr>
          </a:p>
        </p:txBody>
      </p:sp>
      <p:sp>
        <p:nvSpPr>
          <p:cNvPr id="43" name="矩形: 圆角 42"/>
          <p:cNvSpPr/>
          <p:nvPr/>
        </p:nvSpPr>
        <p:spPr>
          <a:xfrm>
            <a:off x="6854636" y="2213682"/>
            <a:ext cx="2649658" cy="575777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</a:rPr>
              <a:t>今年工作总结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sp>
        <p:nvSpPr>
          <p:cNvPr id="52" name="矩形: 圆角 51"/>
          <p:cNvSpPr/>
          <p:nvPr/>
        </p:nvSpPr>
        <p:spPr>
          <a:xfrm>
            <a:off x="6854636" y="3647021"/>
            <a:ext cx="2649658" cy="575777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  <a:sym typeface="+mn-ea"/>
              </a:rPr>
              <a:t>优秀项目与不足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sp>
        <p:nvSpPr>
          <p:cNvPr id="58" name="矩形: 圆角 57"/>
          <p:cNvSpPr/>
          <p:nvPr/>
        </p:nvSpPr>
        <p:spPr>
          <a:xfrm>
            <a:off x="6854636" y="5140093"/>
            <a:ext cx="2649658" cy="575777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  <a:sym typeface="+mn-ea"/>
              </a:rPr>
              <a:t>明年规划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2828258" y="2472900"/>
            <a:ext cx="462250" cy="230832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latin typeface="字魂95号-手刻宋-Regular" panose="00000500000000000000" charset="-122"/>
                <a:ea typeface="字魂95号-手刻宋-Regular" panose="00000500000000000000" charset="-122"/>
              </a:rPr>
              <a:t>稻壳有限公司</a:t>
            </a:r>
            <a:endParaRPr lang="en-US" altLang="zh-CN" sz="2400" spc="300" dirty="0"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943536" y="2743168"/>
            <a:ext cx="4763942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hangingPunc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+mn-ea"/>
                <a:sym typeface="+mn-lt"/>
              </a:rPr>
              <a:t>鼠标点击这里，输入您的文本文字，更改文字的颜色或者大小属性。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字魂95号-手刻宋-Regular" panose="00000500000000000000" charset="-122"/>
              <a:ea typeface="字魂95号-手刻宋-Regular" panose="00000500000000000000" charset="-122"/>
              <a:cs typeface="+mn-ea"/>
              <a:sym typeface="+mn-l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943536" y="4165802"/>
            <a:ext cx="4763942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hangingPunc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+mn-ea"/>
                <a:sym typeface="+mn-lt"/>
              </a:rPr>
              <a:t>鼠标点击这里，输入您的文本文字，更改文字的颜色或者大小属性。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字魂95号-手刻宋-Regular" panose="00000500000000000000" charset="-122"/>
              <a:ea typeface="字魂95号-手刻宋-Regular" panose="00000500000000000000" charset="-122"/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943536" y="5660731"/>
            <a:ext cx="4763942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hangingPunc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+mn-ea"/>
                <a:sym typeface="+mn-lt"/>
              </a:rPr>
              <a:t>鼠标点击这里，输入您的文本文字，更改文字的颜色或者大小属性。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字魂95号-手刻宋-Regular" panose="00000500000000000000" charset="-122"/>
              <a:ea typeface="字魂95号-手刻宋-Regular" panose="00000500000000000000" charset="-122"/>
              <a:cs typeface="+mn-ea"/>
              <a:sym typeface="+mn-lt"/>
            </a:endParaRPr>
          </a:p>
        </p:txBody>
      </p:sp>
      <p:grpSp>
        <p:nvGrpSpPr>
          <p:cNvPr id="44" name="图形 32"/>
          <p:cNvGrpSpPr/>
          <p:nvPr/>
        </p:nvGrpSpPr>
        <p:grpSpPr>
          <a:xfrm>
            <a:off x="5860549" y="920902"/>
            <a:ext cx="878319" cy="878319"/>
            <a:chOff x="4993065" y="671422"/>
            <a:chExt cx="1222656" cy="1222656"/>
          </a:xfrm>
        </p:grpSpPr>
        <p:sp>
          <p:nvSpPr>
            <p:cNvPr id="45" name="任意多边形: 形状 44"/>
            <p:cNvSpPr/>
            <p:nvPr/>
          </p:nvSpPr>
          <p:spPr>
            <a:xfrm>
              <a:off x="5094952" y="773309"/>
              <a:ext cx="1018880" cy="1018880"/>
            </a:xfrm>
            <a:custGeom>
              <a:avLst/>
              <a:gdLst>
                <a:gd name="connsiteX0" fmla="*/ 254720 w 1018880"/>
                <a:gd name="connsiteY0" fmla="*/ 0 h 1018880"/>
                <a:gd name="connsiteX1" fmla="*/ 764160 w 1018880"/>
                <a:gd name="connsiteY1" fmla="*/ 0 h 1018880"/>
                <a:gd name="connsiteX2" fmla="*/ 1018880 w 1018880"/>
                <a:gd name="connsiteY2" fmla="*/ 254720 h 1018880"/>
                <a:gd name="connsiteX3" fmla="*/ 1018880 w 1018880"/>
                <a:gd name="connsiteY3" fmla="*/ 764160 h 1018880"/>
                <a:gd name="connsiteX4" fmla="*/ 764160 w 1018880"/>
                <a:gd name="connsiteY4" fmla="*/ 1018880 h 1018880"/>
                <a:gd name="connsiteX5" fmla="*/ 254720 w 1018880"/>
                <a:gd name="connsiteY5" fmla="*/ 1018880 h 1018880"/>
                <a:gd name="connsiteX6" fmla="*/ 0 w 1018880"/>
                <a:gd name="connsiteY6" fmla="*/ 764160 h 1018880"/>
                <a:gd name="connsiteX7" fmla="*/ 0 w 1018880"/>
                <a:gd name="connsiteY7" fmla="*/ 254720 h 1018880"/>
                <a:gd name="connsiteX8" fmla="*/ 254720 w 1018880"/>
                <a:gd name="connsiteY8" fmla="*/ 0 h 101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880" h="1018880">
                  <a:moveTo>
                    <a:pt x="254720" y="0"/>
                  </a:moveTo>
                  <a:lnTo>
                    <a:pt x="764160" y="0"/>
                  </a:lnTo>
                  <a:cubicBezTo>
                    <a:pt x="933974" y="0"/>
                    <a:pt x="1018880" y="84906"/>
                    <a:pt x="1018880" y="254720"/>
                  </a:cubicBezTo>
                  <a:lnTo>
                    <a:pt x="1018880" y="764160"/>
                  </a:lnTo>
                  <a:cubicBezTo>
                    <a:pt x="1018880" y="933974"/>
                    <a:pt x="933974" y="1018880"/>
                    <a:pt x="764160" y="1018880"/>
                  </a:cubicBezTo>
                  <a:lnTo>
                    <a:pt x="254720" y="1018880"/>
                  </a:lnTo>
                  <a:cubicBezTo>
                    <a:pt x="84906" y="1018880"/>
                    <a:pt x="0" y="933974"/>
                    <a:pt x="0" y="764160"/>
                  </a:cubicBezTo>
                  <a:lnTo>
                    <a:pt x="0" y="254720"/>
                  </a:lnTo>
                  <a:cubicBezTo>
                    <a:pt x="0" y="84906"/>
                    <a:pt x="84906" y="0"/>
                    <a:pt x="254720" y="0"/>
                  </a:cubicBezTo>
                  <a:close/>
                </a:path>
              </a:pathLst>
            </a:custGeom>
            <a:solidFill>
              <a:schemeClr val="accent4">
                <a:lumMod val="100000"/>
              </a:scheme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5565980" y="1011269"/>
              <a:ext cx="241723" cy="475307"/>
            </a:xfrm>
            <a:custGeom>
              <a:avLst/>
              <a:gdLst>
                <a:gd name="connsiteX0" fmla="*/ 230268 w 241723"/>
                <a:gd name="connsiteY0" fmla="*/ 464101 h 475307"/>
                <a:gd name="connsiteX1" fmla="*/ 203267 w 241723"/>
                <a:gd name="connsiteY1" fmla="*/ 475308 h 475307"/>
                <a:gd name="connsiteX2" fmla="*/ 176267 w 241723"/>
                <a:gd name="connsiteY2" fmla="*/ 464101 h 475307"/>
                <a:gd name="connsiteX3" fmla="*/ 40756 w 241723"/>
                <a:gd name="connsiteY3" fmla="*/ 328589 h 475307"/>
                <a:gd name="connsiteX4" fmla="*/ 0 w 241723"/>
                <a:gd name="connsiteY4" fmla="*/ 229248 h 475307"/>
                <a:gd name="connsiteX5" fmla="*/ 0 w 241723"/>
                <a:gd name="connsiteY5" fmla="*/ 38208 h 475307"/>
                <a:gd name="connsiteX6" fmla="*/ 38208 w 241723"/>
                <a:gd name="connsiteY6" fmla="*/ 0 h 475307"/>
                <a:gd name="connsiteX7" fmla="*/ 76416 w 241723"/>
                <a:gd name="connsiteY7" fmla="*/ 38208 h 475307"/>
                <a:gd name="connsiteX8" fmla="*/ 76416 w 241723"/>
                <a:gd name="connsiteY8" fmla="*/ 229248 h 475307"/>
                <a:gd name="connsiteX9" fmla="*/ 95266 w 241723"/>
                <a:gd name="connsiteY9" fmla="*/ 274589 h 475307"/>
                <a:gd name="connsiteX10" fmla="*/ 230268 w 241723"/>
                <a:gd name="connsiteY10" fmla="*/ 410100 h 475307"/>
                <a:gd name="connsiteX11" fmla="*/ 231178 w 241723"/>
                <a:gd name="connsiteY11" fmla="*/ 463190 h 475307"/>
                <a:gd name="connsiteX12" fmla="*/ 230268 w 241723"/>
                <a:gd name="connsiteY12" fmla="*/ 464101 h 475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23" h="475307">
                  <a:moveTo>
                    <a:pt x="230268" y="464101"/>
                  </a:moveTo>
                  <a:cubicBezTo>
                    <a:pt x="223109" y="471268"/>
                    <a:pt x="213396" y="475299"/>
                    <a:pt x="203267" y="475308"/>
                  </a:cubicBezTo>
                  <a:cubicBezTo>
                    <a:pt x="193176" y="475108"/>
                    <a:pt x="183532" y="471106"/>
                    <a:pt x="176267" y="464101"/>
                  </a:cubicBezTo>
                  <a:lnTo>
                    <a:pt x="40756" y="328589"/>
                  </a:lnTo>
                  <a:cubicBezTo>
                    <a:pt x="14611" y="302139"/>
                    <a:pt x="-36" y="266439"/>
                    <a:pt x="0" y="229248"/>
                  </a:cubicBezTo>
                  <a:lnTo>
                    <a:pt x="0" y="38208"/>
                  </a:lnTo>
                  <a:cubicBezTo>
                    <a:pt x="0" y="17106"/>
                    <a:pt x="17106" y="0"/>
                    <a:pt x="38208" y="0"/>
                  </a:cubicBezTo>
                  <a:cubicBezTo>
                    <a:pt x="59310" y="0"/>
                    <a:pt x="76416" y="17106"/>
                    <a:pt x="76416" y="38208"/>
                  </a:cubicBezTo>
                  <a:lnTo>
                    <a:pt x="76416" y="229248"/>
                  </a:lnTo>
                  <a:cubicBezTo>
                    <a:pt x="76329" y="246285"/>
                    <a:pt x="83125" y="262636"/>
                    <a:pt x="95266" y="274589"/>
                  </a:cubicBezTo>
                  <a:lnTo>
                    <a:pt x="230268" y="410100"/>
                  </a:lnTo>
                  <a:cubicBezTo>
                    <a:pt x="245180" y="424509"/>
                    <a:pt x="245587" y="448278"/>
                    <a:pt x="231178" y="463190"/>
                  </a:cubicBezTo>
                  <a:cubicBezTo>
                    <a:pt x="230880" y="463498"/>
                    <a:pt x="230576" y="463802"/>
                    <a:pt x="230268" y="464101"/>
                  </a:cubicBezTo>
                  <a:close/>
                </a:path>
              </a:pathLst>
            </a:custGeom>
            <a:solidFill>
              <a:srgbClr val="030835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9" name="图形 28"/>
          <p:cNvGrpSpPr/>
          <p:nvPr/>
        </p:nvGrpSpPr>
        <p:grpSpPr>
          <a:xfrm>
            <a:off x="5819349" y="2331676"/>
            <a:ext cx="915566" cy="915566"/>
            <a:chOff x="2089584" y="2363784"/>
            <a:chExt cx="1905000" cy="1905000"/>
          </a:xfrm>
        </p:grpSpPr>
        <p:sp>
          <p:nvSpPr>
            <p:cNvPr id="50" name="任意多边形: 形状 49"/>
            <p:cNvSpPr/>
            <p:nvPr/>
          </p:nvSpPr>
          <p:spPr>
            <a:xfrm>
              <a:off x="2248333" y="2522532"/>
              <a:ext cx="1587501" cy="1587503"/>
            </a:xfrm>
            <a:custGeom>
              <a:avLst/>
              <a:gdLst>
                <a:gd name="connsiteX0" fmla="*/ 1587501 w 1587501"/>
                <a:gd name="connsiteY0" fmla="*/ 508398 h 1587503"/>
                <a:gd name="connsiteX1" fmla="*/ 1587501 w 1587501"/>
                <a:gd name="connsiteY1" fmla="*/ 1079898 h 1587503"/>
                <a:gd name="connsiteX2" fmla="*/ 1387476 w 1587501"/>
                <a:gd name="connsiteY2" fmla="*/ 1374381 h 1587503"/>
                <a:gd name="connsiteX3" fmla="*/ 911226 w 1587501"/>
                <a:gd name="connsiteY3" fmla="*/ 1564881 h 1587503"/>
                <a:gd name="connsiteX4" fmla="*/ 675483 w 1587501"/>
                <a:gd name="connsiteY4" fmla="*/ 1564881 h 1587503"/>
                <a:gd name="connsiteX5" fmla="*/ 199233 w 1587501"/>
                <a:gd name="connsiteY5" fmla="*/ 1374381 h 1587503"/>
                <a:gd name="connsiteX6" fmla="*/ 1 w 1587501"/>
                <a:gd name="connsiteY6" fmla="*/ 1079898 h 1587503"/>
                <a:gd name="connsiteX7" fmla="*/ 1 w 1587501"/>
                <a:gd name="connsiteY7" fmla="*/ 508398 h 1587503"/>
                <a:gd name="connsiteX8" fmla="*/ 199233 w 1587501"/>
                <a:gd name="connsiteY8" fmla="*/ 213123 h 1587503"/>
                <a:gd name="connsiteX9" fmla="*/ 675483 w 1587501"/>
                <a:gd name="connsiteY9" fmla="*/ 22624 h 1587503"/>
                <a:gd name="connsiteX10" fmla="*/ 911226 w 1587501"/>
                <a:gd name="connsiteY10" fmla="*/ 22624 h 1587503"/>
                <a:gd name="connsiteX11" fmla="*/ 1387476 w 1587501"/>
                <a:gd name="connsiteY11" fmla="*/ 213123 h 1587503"/>
                <a:gd name="connsiteX12" fmla="*/ 1587501 w 1587501"/>
                <a:gd name="connsiteY12" fmla="*/ 508398 h 1587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7501" h="1587503">
                  <a:moveTo>
                    <a:pt x="1587501" y="508398"/>
                  </a:moveTo>
                  <a:lnTo>
                    <a:pt x="1587501" y="1079898"/>
                  </a:lnTo>
                  <a:cubicBezTo>
                    <a:pt x="1587170" y="1209682"/>
                    <a:pt x="1507999" y="1326239"/>
                    <a:pt x="1387476" y="1374381"/>
                  </a:cubicBezTo>
                  <a:lnTo>
                    <a:pt x="911226" y="1564881"/>
                  </a:lnTo>
                  <a:cubicBezTo>
                    <a:pt x="835540" y="1595045"/>
                    <a:pt x="751169" y="1595045"/>
                    <a:pt x="675483" y="1564881"/>
                  </a:cubicBezTo>
                  <a:lnTo>
                    <a:pt x="199233" y="1374381"/>
                  </a:lnTo>
                  <a:cubicBezTo>
                    <a:pt x="78890" y="1326147"/>
                    <a:pt x="4" y="1209546"/>
                    <a:pt x="1" y="1079898"/>
                  </a:cubicBezTo>
                  <a:lnTo>
                    <a:pt x="1" y="508398"/>
                  </a:lnTo>
                  <a:cubicBezTo>
                    <a:pt x="-255" y="378482"/>
                    <a:pt x="78665" y="261518"/>
                    <a:pt x="199233" y="213123"/>
                  </a:cubicBezTo>
                  <a:lnTo>
                    <a:pt x="675483" y="22624"/>
                  </a:lnTo>
                  <a:cubicBezTo>
                    <a:pt x="751169" y="-7541"/>
                    <a:pt x="835540" y="-7541"/>
                    <a:pt x="911226" y="22624"/>
                  </a:cubicBezTo>
                  <a:lnTo>
                    <a:pt x="1387476" y="213123"/>
                  </a:lnTo>
                  <a:cubicBezTo>
                    <a:pt x="1508209" y="261444"/>
                    <a:pt x="1587407" y="378354"/>
                    <a:pt x="1587501" y="508398"/>
                  </a:cubicBezTo>
                  <a:close/>
                </a:path>
              </a:pathLst>
            </a:custGeom>
            <a:solidFill>
              <a:schemeClr val="accent4">
                <a:lumMod val="100000"/>
              </a:schemeClr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2472983" y="2911370"/>
              <a:ext cx="1139620" cy="937122"/>
            </a:xfrm>
            <a:custGeom>
              <a:avLst/>
              <a:gdLst>
                <a:gd name="connsiteX0" fmla="*/ 1102501 w 1139620"/>
                <a:gd name="connsiteY0" fmla="*/ 114797 h 937122"/>
                <a:gd name="connsiteX1" fmla="*/ 759601 w 1139620"/>
                <a:gd name="connsiteY1" fmla="*/ 252117 h 937122"/>
                <a:gd name="connsiteX2" fmla="*/ 628632 w 1139620"/>
                <a:gd name="connsiteY2" fmla="*/ 445791 h 937122"/>
                <a:gd name="connsiteX3" fmla="*/ 628632 w 1139620"/>
                <a:gd name="connsiteY3" fmla="*/ 877591 h 937122"/>
                <a:gd name="connsiteX4" fmla="*/ 569101 w 1139620"/>
                <a:gd name="connsiteY4" fmla="*/ 937122 h 937122"/>
                <a:gd name="connsiteX5" fmla="*/ 509570 w 1139620"/>
                <a:gd name="connsiteY5" fmla="*/ 877591 h 937122"/>
                <a:gd name="connsiteX6" fmla="*/ 509570 w 1139620"/>
                <a:gd name="connsiteY6" fmla="*/ 445791 h 937122"/>
                <a:gd name="connsiteX7" fmla="*/ 542113 w 1139620"/>
                <a:gd name="connsiteY7" fmla="*/ 302123 h 937122"/>
                <a:gd name="connsiteX8" fmla="*/ 446863 w 1139620"/>
                <a:gd name="connsiteY8" fmla="*/ 279103 h 937122"/>
                <a:gd name="connsiteX9" fmla="*/ 34907 w 1139620"/>
                <a:gd name="connsiteY9" fmla="*/ 114797 h 937122"/>
                <a:gd name="connsiteX10" fmla="*/ 5353 w 1139620"/>
                <a:gd name="connsiteY10" fmla="*/ 35966 h 937122"/>
                <a:gd name="connsiteX11" fmla="*/ 79358 w 1139620"/>
                <a:gd name="connsiteY11" fmla="*/ 4467 h 937122"/>
                <a:gd name="connsiteX12" fmla="*/ 491314 w 1139620"/>
                <a:gd name="connsiteY12" fmla="*/ 168773 h 937122"/>
                <a:gd name="connsiteX13" fmla="*/ 646095 w 1139620"/>
                <a:gd name="connsiteY13" fmla="*/ 168773 h 937122"/>
                <a:gd name="connsiteX14" fmla="*/ 1058052 w 1139620"/>
                <a:gd name="connsiteY14" fmla="*/ 4467 h 937122"/>
                <a:gd name="connsiteX15" fmla="*/ 1134767 w 1139620"/>
                <a:gd name="connsiteY15" fmla="*/ 36323 h 937122"/>
                <a:gd name="connsiteX16" fmla="*/ 1135044 w 1139620"/>
                <a:gd name="connsiteY16" fmla="*/ 37010 h 937122"/>
                <a:gd name="connsiteX17" fmla="*/ 1103115 w 1139620"/>
                <a:gd name="connsiteY17" fmla="*/ 114546 h 937122"/>
                <a:gd name="connsiteX18" fmla="*/ 1102501 w 1139620"/>
                <a:gd name="connsiteY18" fmla="*/ 114797 h 93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9620" h="937122">
                  <a:moveTo>
                    <a:pt x="1102501" y="114797"/>
                  </a:moveTo>
                  <a:lnTo>
                    <a:pt x="759601" y="252117"/>
                  </a:lnTo>
                  <a:cubicBezTo>
                    <a:pt x="680119" y="283410"/>
                    <a:pt x="628074" y="360373"/>
                    <a:pt x="628632" y="445791"/>
                  </a:cubicBezTo>
                  <a:lnTo>
                    <a:pt x="628632" y="877591"/>
                  </a:lnTo>
                  <a:cubicBezTo>
                    <a:pt x="628632" y="910469"/>
                    <a:pt x="601979" y="937122"/>
                    <a:pt x="569101" y="937122"/>
                  </a:cubicBezTo>
                  <a:cubicBezTo>
                    <a:pt x="536223" y="937122"/>
                    <a:pt x="509570" y="910469"/>
                    <a:pt x="509570" y="877591"/>
                  </a:cubicBezTo>
                  <a:lnTo>
                    <a:pt x="509570" y="445791"/>
                  </a:lnTo>
                  <a:cubicBezTo>
                    <a:pt x="509224" y="396035"/>
                    <a:pt x="520360" y="346872"/>
                    <a:pt x="542113" y="302123"/>
                  </a:cubicBezTo>
                  <a:cubicBezTo>
                    <a:pt x="509404" y="299173"/>
                    <a:pt x="477309" y="291415"/>
                    <a:pt x="446863" y="279103"/>
                  </a:cubicBezTo>
                  <a:lnTo>
                    <a:pt x="34907" y="114797"/>
                  </a:lnTo>
                  <a:cubicBezTo>
                    <a:pt x="4977" y="101190"/>
                    <a:pt x="-8255" y="65896"/>
                    <a:pt x="5353" y="35966"/>
                  </a:cubicBezTo>
                  <a:cubicBezTo>
                    <a:pt x="18126" y="7869"/>
                    <a:pt x="50253" y="-5804"/>
                    <a:pt x="79358" y="4467"/>
                  </a:cubicBezTo>
                  <a:lnTo>
                    <a:pt x="491314" y="168773"/>
                  </a:lnTo>
                  <a:cubicBezTo>
                    <a:pt x="541000" y="188614"/>
                    <a:pt x="596409" y="188614"/>
                    <a:pt x="646095" y="168773"/>
                  </a:cubicBezTo>
                  <a:lnTo>
                    <a:pt x="1058052" y="4467"/>
                  </a:lnTo>
                  <a:cubicBezTo>
                    <a:pt x="1088033" y="-7921"/>
                    <a:pt x="1122379" y="6342"/>
                    <a:pt x="1134767" y="36323"/>
                  </a:cubicBezTo>
                  <a:cubicBezTo>
                    <a:pt x="1134860" y="36552"/>
                    <a:pt x="1134953" y="36781"/>
                    <a:pt x="1135044" y="37010"/>
                  </a:cubicBezTo>
                  <a:cubicBezTo>
                    <a:pt x="1147639" y="67239"/>
                    <a:pt x="1133342" y="101953"/>
                    <a:pt x="1103115" y="114546"/>
                  </a:cubicBezTo>
                  <a:cubicBezTo>
                    <a:pt x="1102910" y="114631"/>
                    <a:pt x="1102706" y="114715"/>
                    <a:pt x="1102501" y="114797"/>
                  </a:cubicBezTo>
                  <a:close/>
                </a:path>
              </a:pathLst>
            </a:custGeom>
            <a:solidFill>
              <a:srgbClr val="030835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54" name="图形 34"/>
          <p:cNvGrpSpPr/>
          <p:nvPr/>
        </p:nvGrpSpPr>
        <p:grpSpPr>
          <a:xfrm>
            <a:off x="5864912" y="3815287"/>
            <a:ext cx="870003" cy="870003"/>
            <a:chOff x="1484820" y="4626864"/>
            <a:chExt cx="1905000" cy="1905000"/>
          </a:xfrm>
        </p:grpSpPr>
        <p:sp>
          <p:nvSpPr>
            <p:cNvPr id="55" name="任意多边形: 形状 54"/>
            <p:cNvSpPr/>
            <p:nvPr/>
          </p:nvSpPr>
          <p:spPr>
            <a:xfrm>
              <a:off x="1643569" y="4785613"/>
              <a:ext cx="1587500" cy="1587500"/>
            </a:xfrm>
            <a:custGeom>
              <a:avLst/>
              <a:gdLst>
                <a:gd name="connsiteX0" fmla="*/ 396876 w 1587500"/>
                <a:gd name="connsiteY0" fmla="*/ 0 h 1587500"/>
                <a:gd name="connsiteX1" fmla="*/ 1190625 w 1587500"/>
                <a:gd name="connsiteY1" fmla="*/ 0 h 1587500"/>
                <a:gd name="connsiteX2" fmla="*/ 1587501 w 1587500"/>
                <a:gd name="connsiteY2" fmla="*/ 396876 h 1587500"/>
                <a:gd name="connsiteX3" fmla="*/ 1587501 w 1587500"/>
                <a:gd name="connsiteY3" fmla="*/ 1190625 h 1587500"/>
                <a:gd name="connsiteX4" fmla="*/ 1190625 w 1587500"/>
                <a:gd name="connsiteY4" fmla="*/ 1587501 h 1587500"/>
                <a:gd name="connsiteX5" fmla="*/ 396876 w 1587500"/>
                <a:gd name="connsiteY5" fmla="*/ 1587501 h 1587500"/>
                <a:gd name="connsiteX6" fmla="*/ 0 w 1587500"/>
                <a:gd name="connsiteY6" fmla="*/ 1190625 h 1587500"/>
                <a:gd name="connsiteX7" fmla="*/ 0 w 1587500"/>
                <a:gd name="connsiteY7" fmla="*/ 396876 h 1587500"/>
                <a:gd name="connsiteX8" fmla="*/ 396876 w 1587500"/>
                <a:gd name="connsiteY8" fmla="*/ 0 h 158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7500" h="1587500">
                  <a:moveTo>
                    <a:pt x="396876" y="0"/>
                  </a:moveTo>
                  <a:lnTo>
                    <a:pt x="1190625" y="0"/>
                  </a:lnTo>
                  <a:cubicBezTo>
                    <a:pt x="1455209" y="0"/>
                    <a:pt x="1587501" y="132291"/>
                    <a:pt x="1587501" y="396876"/>
                  </a:cubicBezTo>
                  <a:lnTo>
                    <a:pt x="1587501" y="1190625"/>
                  </a:lnTo>
                  <a:cubicBezTo>
                    <a:pt x="1587501" y="1455209"/>
                    <a:pt x="1455209" y="1587501"/>
                    <a:pt x="1190625" y="1587501"/>
                  </a:cubicBezTo>
                  <a:lnTo>
                    <a:pt x="396876" y="1587501"/>
                  </a:lnTo>
                  <a:cubicBezTo>
                    <a:pt x="132291" y="1587501"/>
                    <a:pt x="0" y="1455209"/>
                    <a:pt x="0" y="1190625"/>
                  </a:cubicBezTo>
                  <a:lnTo>
                    <a:pt x="0" y="396876"/>
                  </a:lnTo>
                  <a:cubicBezTo>
                    <a:pt x="0" y="132291"/>
                    <a:pt x="132291" y="0"/>
                    <a:pt x="396876" y="0"/>
                  </a:cubicBezTo>
                  <a:close/>
                </a:path>
              </a:pathLst>
            </a:custGeom>
            <a:solidFill>
              <a:schemeClr val="accent4">
                <a:lumMod val="100000"/>
              </a:schemeClr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1899265" y="5245461"/>
              <a:ext cx="1075216" cy="668074"/>
            </a:xfrm>
            <a:custGeom>
              <a:avLst/>
              <a:gdLst>
                <a:gd name="connsiteX0" fmla="*/ 1068915 w 1075216"/>
                <a:gd name="connsiteY0" fmla="*/ 85458 h 668074"/>
                <a:gd name="connsiteX1" fmla="*/ 761734 w 1075216"/>
                <a:gd name="connsiteY1" fmla="*/ 387877 h 668074"/>
                <a:gd name="connsiteX2" fmla="*/ 529958 w 1075216"/>
                <a:gd name="connsiteY2" fmla="*/ 389465 h 668074"/>
                <a:gd name="connsiteX3" fmla="*/ 354540 w 1075216"/>
                <a:gd name="connsiteY3" fmla="*/ 387877 h 668074"/>
                <a:gd name="connsiteX4" fmla="*/ 113240 w 1075216"/>
                <a:gd name="connsiteY4" fmla="*/ 634734 h 668074"/>
                <a:gd name="connsiteX5" fmla="*/ 59265 w 1075216"/>
                <a:gd name="connsiteY5" fmla="*/ 668072 h 668074"/>
                <a:gd name="connsiteX6" fmla="*/ 33071 w 1075216"/>
                <a:gd name="connsiteY6" fmla="*/ 661720 h 668074"/>
                <a:gd name="connsiteX7" fmla="*/ 6083 w 1075216"/>
                <a:gd name="connsiteY7" fmla="*/ 582347 h 668074"/>
                <a:gd name="connsiteX8" fmla="*/ 319614 w 1075216"/>
                <a:gd name="connsiteY8" fmla="*/ 274371 h 668074"/>
                <a:gd name="connsiteX9" fmla="*/ 551390 w 1075216"/>
                <a:gd name="connsiteY9" fmla="*/ 272784 h 668074"/>
                <a:gd name="connsiteX10" fmla="*/ 726808 w 1075216"/>
                <a:gd name="connsiteY10" fmla="*/ 274371 h 668074"/>
                <a:gd name="connsiteX11" fmla="*/ 962552 w 1075216"/>
                <a:gd name="connsiteY11" fmla="*/ 33070 h 668074"/>
                <a:gd name="connsiteX12" fmla="*/ 1041927 w 1075216"/>
                <a:gd name="connsiteY12" fmla="*/ 6084 h 668074"/>
                <a:gd name="connsiteX13" fmla="*/ 1069399 w 1075216"/>
                <a:gd name="connsiteY13" fmla="*/ 84478 h 668074"/>
                <a:gd name="connsiteX14" fmla="*/ 1068915 w 1075216"/>
                <a:gd name="connsiteY14" fmla="*/ 85458 h 66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75216" h="668074">
                  <a:moveTo>
                    <a:pt x="1068915" y="85458"/>
                  </a:moveTo>
                  <a:cubicBezTo>
                    <a:pt x="1013536" y="224932"/>
                    <a:pt x="902055" y="334684"/>
                    <a:pt x="761734" y="387877"/>
                  </a:cubicBezTo>
                  <a:cubicBezTo>
                    <a:pt x="685945" y="408681"/>
                    <a:pt x="606024" y="409228"/>
                    <a:pt x="529958" y="389465"/>
                  </a:cubicBezTo>
                  <a:cubicBezTo>
                    <a:pt x="472488" y="374653"/>
                    <a:pt x="412269" y="374108"/>
                    <a:pt x="354540" y="387877"/>
                  </a:cubicBezTo>
                  <a:cubicBezTo>
                    <a:pt x="243380" y="433180"/>
                    <a:pt x="156002" y="522574"/>
                    <a:pt x="113240" y="634734"/>
                  </a:cubicBezTo>
                  <a:cubicBezTo>
                    <a:pt x="103190" y="655332"/>
                    <a:pt x="82183" y="668308"/>
                    <a:pt x="59265" y="668072"/>
                  </a:cubicBezTo>
                  <a:cubicBezTo>
                    <a:pt x="50179" y="667856"/>
                    <a:pt x="41246" y="665690"/>
                    <a:pt x="33071" y="661720"/>
                  </a:cubicBezTo>
                  <a:cubicBezTo>
                    <a:pt x="3739" y="647219"/>
                    <a:pt x="-8329" y="611722"/>
                    <a:pt x="6083" y="582347"/>
                  </a:cubicBezTo>
                  <a:cubicBezTo>
                    <a:pt x="88633" y="415659"/>
                    <a:pt x="194202" y="311677"/>
                    <a:pt x="319614" y="274371"/>
                  </a:cubicBezTo>
                  <a:cubicBezTo>
                    <a:pt x="395459" y="253978"/>
                    <a:pt x="475273" y="253431"/>
                    <a:pt x="551390" y="272784"/>
                  </a:cubicBezTo>
                  <a:cubicBezTo>
                    <a:pt x="608752" y="288398"/>
                    <a:pt x="669172" y="288945"/>
                    <a:pt x="726808" y="274371"/>
                  </a:cubicBezTo>
                  <a:cubicBezTo>
                    <a:pt x="835063" y="229535"/>
                    <a:pt x="920249" y="142342"/>
                    <a:pt x="962552" y="33070"/>
                  </a:cubicBezTo>
                  <a:cubicBezTo>
                    <a:pt x="977055" y="3740"/>
                    <a:pt x="1012552" y="-8330"/>
                    <a:pt x="1041927" y="6084"/>
                  </a:cubicBezTo>
                  <a:cubicBezTo>
                    <a:pt x="1071161" y="20145"/>
                    <a:pt x="1083459" y="55244"/>
                    <a:pt x="1069399" y="84478"/>
                  </a:cubicBezTo>
                  <a:cubicBezTo>
                    <a:pt x="1069241" y="84805"/>
                    <a:pt x="1069079" y="85132"/>
                    <a:pt x="1068915" y="85458"/>
                  </a:cubicBezTo>
                  <a:close/>
                </a:path>
              </a:pathLst>
            </a:custGeom>
            <a:solidFill>
              <a:srgbClr val="030835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57" name="图形 17"/>
          <p:cNvGrpSpPr/>
          <p:nvPr/>
        </p:nvGrpSpPr>
        <p:grpSpPr>
          <a:xfrm>
            <a:off x="5961735" y="5296710"/>
            <a:ext cx="728042" cy="728042"/>
            <a:chOff x="-420180" y="6186749"/>
            <a:chExt cx="1905000" cy="1905000"/>
          </a:xfrm>
        </p:grpSpPr>
        <p:sp>
          <p:nvSpPr>
            <p:cNvPr id="59" name="任意多边形: 形状 58"/>
            <p:cNvSpPr/>
            <p:nvPr/>
          </p:nvSpPr>
          <p:spPr>
            <a:xfrm>
              <a:off x="532240" y="7139169"/>
              <a:ext cx="793750" cy="793750"/>
            </a:xfrm>
            <a:custGeom>
              <a:avLst/>
              <a:gdLst>
                <a:gd name="connsiteX0" fmla="*/ 0 w 793750"/>
                <a:gd name="connsiteY0" fmla="*/ 396876 h 793750"/>
                <a:gd name="connsiteX1" fmla="*/ 396876 w 793750"/>
                <a:gd name="connsiteY1" fmla="*/ 793751 h 793750"/>
                <a:gd name="connsiteX2" fmla="*/ 793751 w 793750"/>
                <a:gd name="connsiteY2" fmla="*/ 396876 h 793750"/>
                <a:gd name="connsiteX3" fmla="*/ 396876 w 793750"/>
                <a:gd name="connsiteY3" fmla="*/ 0 h 793750"/>
                <a:gd name="connsiteX4" fmla="*/ 0 w 793750"/>
                <a:gd name="connsiteY4" fmla="*/ 396876 h 79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3750" h="793750">
                  <a:moveTo>
                    <a:pt x="0" y="396876"/>
                  </a:moveTo>
                  <a:cubicBezTo>
                    <a:pt x="0" y="616063"/>
                    <a:pt x="177688" y="793751"/>
                    <a:pt x="396876" y="793751"/>
                  </a:cubicBezTo>
                  <a:cubicBezTo>
                    <a:pt x="616063" y="793751"/>
                    <a:pt x="793751" y="616063"/>
                    <a:pt x="793751" y="396876"/>
                  </a:cubicBezTo>
                  <a:cubicBezTo>
                    <a:pt x="793751" y="177688"/>
                    <a:pt x="616063" y="0"/>
                    <a:pt x="396876" y="0"/>
                  </a:cubicBezTo>
                  <a:cubicBezTo>
                    <a:pt x="177688" y="0"/>
                    <a:pt x="0" y="177688"/>
                    <a:pt x="0" y="396876"/>
                  </a:cubicBezTo>
                  <a:close/>
                </a:path>
              </a:pathLst>
            </a:custGeom>
            <a:solidFill>
              <a:schemeClr val="accent4">
                <a:lumMod val="100000"/>
              </a:schemeClr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770206" y="6345737"/>
              <a:ext cx="555625" cy="555625"/>
            </a:xfrm>
            <a:custGeom>
              <a:avLst/>
              <a:gdLst>
                <a:gd name="connsiteX0" fmla="*/ 0 w 555625"/>
                <a:gd name="connsiteY0" fmla="*/ 277813 h 555625"/>
                <a:gd name="connsiteX1" fmla="*/ 277812 w 555625"/>
                <a:gd name="connsiteY1" fmla="*/ 555625 h 555625"/>
                <a:gd name="connsiteX2" fmla="*/ 555626 w 555625"/>
                <a:gd name="connsiteY2" fmla="*/ 277813 h 555625"/>
                <a:gd name="connsiteX3" fmla="*/ 277812 w 555625"/>
                <a:gd name="connsiteY3" fmla="*/ 0 h 555625"/>
                <a:gd name="connsiteX4" fmla="*/ 0 w 555625"/>
                <a:gd name="connsiteY4" fmla="*/ 277813 h 555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625" h="555625">
                  <a:moveTo>
                    <a:pt x="0" y="277813"/>
                  </a:moveTo>
                  <a:cubicBezTo>
                    <a:pt x="0" y="431244"/>
                    <a:pt x="124381" y="555625"/>
                    <a:pt x="277812" y="555625"/>
                  </a:cubicBezTo>
                  <a:cubicBezTo>
                    <a:pt x="431244" y="555625"/>
                    <a:pt x="555626" y="431244"/>
                    <a:pt x="555626" y="277813"/>
                  </a:cubicBezTo>
                  <a:cubicBezTo>
                    <a:pt x="555626" y="124381"/>
                    <a:pt x="431244" y="0"/>
                    <a:pt x="277812" y="0"/>
                  </a:cubicBezTo>
                  <a:cubicBezTo>
                    <a:pt x="124381" y="0"/>
                    <a:pt x="0" y="124381"/>
                    <a:pt x="0" y="277813"/>
                  </a:cubicBezTo>
                  <a:close/>
                </a:path>
              </a:pathLst>
            </a:custGeom>
            <a:solidFill>
              <a:srgbClr val="030835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-259207" y="7375150"/>
              <a:ext cx="555625" cy="555625"/>
            </a:xfrm>
            <a:custGeom>
              <a:avLst/>
              <a:gdLst>
                <a:gd name="connsiteX0" fmla="*/ 0 w 555625"/>
                <a:gd name="connsiteY0" fmla="*/ 277814 h 555625"/>
                <a:gd name="connsiteX1" fmla="*/ 277812 w 555625"/>
                <a:gd name="connsiteY1" fmla="*/ 555626 h 555625"/>
                <a:gd name="connsiteX2" fmla="*/ 555626 w 555625"/>
                <a:gd name="connsiteY2" fmla="*/ 277814 h 555625"/>
                <a:gd name="connsiteX3" fmla="*/ 277812 w 555625"/>
                <a:gd name="connsiteY3" fmla="*/ 0 h 555625"/>
                <a:gd name="connsiteX4" fmla="*/ 0 w 555625"/>
                <a:gd name="connsiteY4" fmla="*/ 277814 h 555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625" h="555625">
                  <a:moveTo>
                    <a:pt x="0" y="277814"/>
                  </a:moveTo>
                  <a:cubicBezTo>
                    <a:pt x="0" y="431244"/>
                    <a:pt x="124381" y="555626"/>
                    <a:pt x="277812" y="555626"/>
                  </a:cubicBezTo>
                  <a:cubicBezTo>
                    <a:pt x="431244" y="555626"/>
                    <a:pt x="555626" y="431244"/>
                    <a:pt x="555626" y="277814"/>
                  </a:cubicBezTo>
                  <a:cubicBezTo>
                    <a:pt x="555626" y="124381"/>
                    <a:pt x="431244" y="0"/>
                    <a:pt x="277812" y="0"/>
                  </a:cubicBezTo>
                  <a:cubicBezTo>
                    <a:pt x="124381" y="0"/>
                    <a:pt x="0" y="124381"/>
                    <a:pt x="0" y="277814"/>
                  </a:cubicBezTo>
                  <a:close/>
                </a:path>
              </a:pathLst>
            </a:custGeom>
            <a:solidFill>
              <a:srgbClr val="030835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-261350" y="6345578"/>
              <a:ext cx="793750" cy="793750"/>
            </a:xfrm>
            <a:custGeom>
              <a:avLst/>
              <a:gdLst>
                <a:gd name="connsiteX0" fmla="*/ 0 w 793750"/>
                <a:gd name="connsiteY0" fmla="*/ 396874 h 793750"/>
                <a:gd name="connsiteX1" fmla="*/ 396874 w 793750"/>
                <a:gd name="connsiteY1" fmla="*/ 793751 h 793750"/>
                <a:gd name="connsiteX2" fmla="*/ 793751 w 793750"/>
                <a:gd name="connsiteY2" fmla="*/ 396874 h 793750"/>
                <a:gd name="connsiteX3" fmla="*/ 396874 w 793750"/>
                <a:gd name="connsiteY3" fmla="*/ 0 h 793750"/>
                <a:gd name="connsiteX4" fmla="*/ 0 w 793750"/>
                <a:gd name="connsiteY4" fmla="*/ 396874 h 79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3750" h="793750">
                  <a:moveTo>
                    <a:pt x="0" y="396874"/>
                  </a:moveTo>
                  <a:cubicBezTo>
                    <a:pt x="0" y="616063"/>
                    <a:pt x="177688" y="793751"/>
                    <a:pt x="396874" y="793751"/>
                  </a:cubicBezTo>
                  <a:cubicBezTo>
                    <a:pt x="616063" y="793751"/>
                    <a:pt x="793751" y="616063"/>
                    <a:pt x="793751" y="396874"/>
                  </a:cubicBezTo>
                  <a:cubicBezTo>
                    <a:pt x="793751" y="177688"/>
                    <a:pt x="616063" y="0"/>
                    <a:pt x="396874" y="0"/>
                  </a:cubicBezTo>
                  <a:cubicBezTo>
                    <a:pt x="177688" y="0"/>
                    <a:pt x="0" y="177688"/>
                    <a:pt x="0" y="396874"/>
                  </a:cubicBezTo>
                  <a:close/>
                </a:path>
              </a:pathLst>
            </a:custGeom>
            <a:solidFill>
              <a:schemeClr val="accent4">
                <a:lumMod val="100000"/>
              </a:schemeClr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63" name="矩形 62"/>
          <p:cNvSpPr/>
          <p:nvPr/>
        </p:nvSpPr>
        <p:spPr>
          <a:xfrm>
            <a:off x="3937000" y="215900"/>
            <a:ext cx="75537" cy="643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9" grpId="0" bldLvl="0"/>
      <p:bldP spid="19" grpId="0"/>
      <p:bldP spid="43" grpId="0" bldLvl="0"/>
      <p:bldP spid="52" grpId="0" bldLvl="0"/>
      <p:bldP spid="58" grpId="0" bldLvl="0"/>
      <p:bldP spid="68" grpId="0" bldLvl="0"/>
      <p:bldP spid="25" grpId="0"/>
      <p:bldP spid="26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文本框 259"/>
          <p:cNvSpPr txBox="1"/>
          <p:nvPr/>
        </p:nvSpPr>
        <p:spPr>
          <a:xfrm>
            <a:off x="6526620" y="1993474"/>
            <a:ext cx="6172393" cy="9220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5400" spc="300" dirty="0">
                <a:solidFill>
                  <a:srgbClr val="5A6783"/>
                </a:solidFill>
                <a:latin typeface="字魂95号-手刻宋-Regular" panose="00000500000000000000" charset="-122"/>
                <a:ea typeface="字魂95号-手刻宋-Regular" panose="00000500000000000000" charset="-122"/>
              </a:rPr>
              <a:t>工作概述</a:t>
            </a:r>
            <a:endParaRPr lang="zh-CN" altLang="en-US" sz="5400" spc="300" dirty="0">
              <a:solidFill>
                <a:srgbClr val="5A6783"/>
              </a:solidFill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sp>
        <p:nvSpPr>
          <p:cNvPr id="305" name="文本框 304"/>
          <p:cNvSpPr txBox="1"/>
          <p:nvPr/>
        </p:nvSpPr>
        <p:spPr>
          <a:xfrm>
            <a:off x="6526620" y="3014493"/>
            <a:ext cx="4537710" cy="3067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accent4">
                    <a:lumMod val="100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</a:rPr>
              <a:t>YOUR TITLE HERE</a:t>
            </a:r>
            <a:endParaRPr lang="en-US" altLang="zh-CN" sz="1400" dirty="0">
              <a:solidFill>
                <a:schemeClr val="accent4">
                  <a:lumMod val="100000"/>
                </a:schemeClr>
              </a:solidFill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6633487" y="3385508"/>
            <a:ext cx="2920196" cy="1332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hangingPunc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+mn-ea"/>
                <a:sym typeface="+mn-lt"/>
              </a:rPr>
              <a:t>鼠标点击这里，输入您的文本文字，更改文字的颜色或者大小属性。还可以设置合适的文字格式。鼠标点击这里，输入您的文本文字，更改文字的颜色或者大小属性。还可以设置合适的文字格式。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字魂95号-手刻宋-Regular" panose="00000500000000000000" charset="-122"/>
              <a:ea typeface="字魂95号-手刻宋-Regular" panose="00000500000000000000" charset="-122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1422663" y="721396"/>
            <a:ext cx="703297" cy="83244"/>
            <a:chOff x="1872263" y="6272678"/>
            <a:chExt cx="1115163" cy="131993"/>
          </a:xfrm>
          <a:solidFill>
            <a:srgbClr val="F15B67"/>
          </a:solidFill>
        </p:grpSpPr>
        <p:sp>
          <p:nvSpPr>
            <p:cNvPr id="47" name="平行四边形 46"/>
            <p:cNvSpPr/>
            <p:nvPr/>
          </p:nvSpPr>
          <p:spPr>
            <a:xfrm>
              <a:off x="1872263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48" name="平行四边形 47"/>
            <p:cNvSpPr/>
            <p:nvPr/>
          </p:nvSpPr>
          <p:spPr>
            <a:xfrm>
              <a:off x="2032674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49" name="平行四边形 48"/>
            <p:cNvSpPr/>
            <p:nvPr/>
          </p:nvSpPr>
          <p:spPr>
            <a:xfrm>
              <a:off x="2353496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50" name="平行四边形 49"/>
            <p:cNvSpPr/>
            <p:nvPr/>
          </p:nvSpPr>
          <p:spPr>
            <a:xfrm>
              <a:off x="2674318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5" name="平行四边形 4"/>
            <p:cNvSpPr/>
            <p:nvPr/>
          </p:nvSpPr>
          <p:spPr>
            <a:xfrm>
              <a:off x="2193085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52" name="平行四边形 51"/>
            <p:cNvSpPr/>
            <p:nvPr/>
          </p:nvSpPr>
          <p:spPr>
            <a:xfrm>
              <a:off x="2513907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53" name="平行四边形 52"/>
            <p:cNvSpPr/>
            <p:nvPr/>
          </p:nvSpPr>
          <p:spPr>
            <a:xfrm>
              <a:off x="2834731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</p:grpSp>
      <p:sp>
        <p:nvSpPr>
          <p:cNvPr id="257" name="矩形: 圆角 256"/>
          <p:cNvSpPr/>
          <p:nvPr/>
        </p:nvSpPr>
        <p:spPr>
          <a:xfrm flipH="1">
            <a:off x="10371685" y="5651678"/>
            <a:ext cx="740192" cy="92596"/>
          </a:xfrm>
          <a:prstGeom prst="roundRect">
            <a:avLst>
              <a:gd name="adj" fmla="val 50000"/>
            </a:avLst>
          </a:prstGeom>
          <a:solidFill>
            <a:schemeClr val="accent4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20603" y="1057311"/>
            <a:ext cx="703297" cy="83244"/>
            <a:chOff x="1872263" y="6272678"/>
            <a:chExt cx="1115163" cy="131993"/>
          </a:xfrm>
          <a:solidFill>
            <a:srgbClr val="F15B67"/>
          </a:solidFill>
        </p:grpSpPr>
        <p:sp>
          <p:nvSpPr>
            <p:cNvPr id="7" name="平行四边形 6"/>
            <p:cNvSpPr/>
            <p:nvPr/>
          </p:nvSpPr>
          <p:spPr>
            <a:xfrm>
              <a:off x="1872263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8" name="平行四边形 7"/>
            <p:cNvSpPr/>
            <p:nvPr/>
          </p:nvSpPr>
          <p:spPr>
            <a:xfrm>
              <a:off x="2032674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3" name="平行四边形 12"/>
            <p:cNvSpPr/>
            <p:nvPr/>
          </p:nvSpPr>
          <p:spPr>
            <a:xfrm>
              <a:off x="2353496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2674318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6" name="平行四边形 15"/>
            <p:cNvSpPr/>
            <p:nvPr/>
          </p:nvSpPr>
          <p:spPr>
            <a:xfrm>
              <a:off x="2193085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7" name="平行四边形 16"/>
            <p:cNvSpPr/>
            <p:nvPr/>
          </p:nvSpPr>
          <p:spPr>
            <a:xfrm>
              <a:off x="2513907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8" name="平行四边形 17"/>
            <p:cNvSpPr/>
            <p:nvPr/>
          </p:nvSpPr>
          <p:spPr>
            <a:xfrm>
              <a:off x="2834731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2984368" y="3648860"/>
            <a:ext cx="2454201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solidFill>
                  <a:srgbClr val="5A6783"/>
                </a:solidFill>
                <a:latin typeface="字魂95号-手刻宋-Regular" panose="00000500000000000000" charset="-122"/>
                <a:ea typeface="字魂95号-手刻宋-Regular" panose="00000500000000000000" charset="-122"/>
              </a:rPr>
              <a:t>稻壳有限公司</a:t>
            </a:r>
            <a:endParaRPr lang="en-US" altLang="zh-CN" sz="2400" spc="300" dirty="0">
              <a:solidFill>
                <a:srgbClr val="5A6783"/>
              </a:solidFill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821635" y="1984470"/>
            <a:ext cx="2920196" cy="186204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b="1" spc="300" dirty="0">
                <a:ln>
                  <a:noFill/>
                </a:ln>
                <a:solidFill>
                  <a:schemeClr val="accent4">
                    <a:lumMod val="100000"/>
                  </a:schemeClr>
                </a:solidFill>
                <a:effectLst/>
                <a:latin typeface="字魂95号-手刻宋-Regular" panose="00000500000000000000" charset="-122"/>
                <a:ea typeface="字魂95号-手刻宋-Regular" panose="00000500000000000000" charset="-122"/>
              </a:rPr>
              <a:t>01</a:t>
            </a:r>
            <a:endParaRPr lang="zh-CN" altLang="en-US" sz="11500" b="1" spc="300" dirty="0">
              <a:ln>
                <a:noFill/>
              </a:ln>
              <a:solidFill>
                <a:schemeClr val="accent4">
                  <a:lumMod val="100000"/>
                </a:schemeClr>
              </a:solidFill>
              <a:effectLst/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23810" y="678010"/>
            <a:ext cx="45719" cy="52863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" grpId="0" bldLvl="0" animBg="1"/>
      <p:bldP spid="305" grpId="0" bldLvl="0"/>
      <p:bldP spid="133" grpId="0"/>
      <p:bldP spid="257" grpId="0" bldLvl="0" animBg="1"/>
      <p:bldP spid="19" grpId="0" bldLvl="0" animBg="1"/>
      <p:bldP spid="32" grpId="0" bldLvl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文本框 53"/>
          <p:cNvSpPr txBox="1"/>
          <p:nvPr/>
        </p:nvSpPr>
        <p:spPr>
          <a:xfrm>
            <a:off x="937958" y="19705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5A6783"/>
                </a:solidFill>
                <a:latin typeface="字魂95号-手刻宋-Regular" panose="00000500000000000000" charset="-122"/>
                <a:ea typeface="字魂95号-手刻宋-Regular" panose="00000500000000000000" charset="-122"/>
              </a:rPr>
              <a:t>工作概述</a:t>
            </a:r>
            <a:endParaRPr lang="en-US" altLang="zh-CN" sz="2800" dirty="0">
              <a:solidFill>
                <a:srgbClr val="5A6783"/>
              </a:solidFill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>
            <a:off x="5307330" y="1935546"/>
            <a:ext cx="6290310" cy="3425124"/>
          </a:xfrm>
          <a:custGeom>
            <a:avLst/>
            <a:gdLst>
              <a:gd name="connsiteX0" fmla="*/ 0 w 6884670"/>
              <a:gd name="connsiteY0" fmla="*/ 0 h 3225800"/>
              <a:gd name="connsiteX1" fmla="*/ 6884670 w 6884670"/>
              <a:gd name="connsiteY1" fmla="*/ 0 h 3225800"/>
              <a:gd name="connsiteX2" fmla="*/ 6884670 w 6884670"/>
              <a:gd name="connsiteY2" fmla="*/ 3225800 h 3225800"/>
              <a:gd name="connsiteX3" fmla="*/ 0 w 6884670"/>
              <a:gd name="connsiteY3" fmla="*/ 3225800 h 322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4670" h="3225800">
                <a:moveTo>
                  <a:pt x="0" y="0"/>
                </a:moveTo>
                <a:lnTo>
                  <a:pt x="6884670" y="0"/>
                </a:lnTo>
                <a:lnTo>
                  <a:pt x="6884670" y="3225800"/>
                </a:lnTo>
                <a:lnTo>
                  <a:pt x="0" y="322580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000" dirty="0">
              <a:solidFill>
                <a:schemeClr val="bg1"/>
              </a:solidFill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5724989" y="3192600"/>
            <a:ext cx="5454993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2"/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+mn-ea"/>
                <a:sym typeface="+mn-lt"/>
              </a:rPr>
              <a:t>鼠标点击这里，输入您的文本文字，更改文字的颜色或者大小属性。还可以设置合适的文字格式，。</a:t>
            </a:r>
            <a:endParaRPr lang="zh-CN" altLang="en-US" sz="1400" dirty="0">
              <a:solidFill>
                <a:schemeClr val="tx2"/>
              </a:solidFill>
              <a:latin typeface="字魂95号-手刻宋-Regular" panose="00000500000000000000" charset="-122"/>
              <a:ea typeface="字魂95号-手刻宋-Regular" panose="00000500000000000000" charset="-122"/>
              <a:cs typeface="+mn-ea"/>
              <a:sym typeface="+mn-lt"/>
            </a:endParaRPr>
          </a:p>
        </p:txBody>
      </p:sp>
      <p:sp>
        <p:nvSpPr>
          <p:cNvPr id="134" name="文本框 133"/>
          <p:cNvSpPr txBox="1"/>
          <p:nvPr/>
        </p:nvSpPr>
        <p:spPr>
          <a:xfrm>
            <a:off x="5724989" y="4080690"/>
            <a:ext cx="5454993" cy="1016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2"/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+mn-ea"/>
                <a:sym typeface="+mn-lt"/>
              </a:rPr>
              <a:t>效果会更好。图标以及图片均可根据您的个人需要来进行一键替换。数据图表均可进行替换和编辑，根据需要进行设置；祝你使用开心。</a:t>
            </a:r>
            <a:endParaRPr lang="zh-CN" altLang="en-US" sz="1400" dirty="0">
              <a:solidFill>
                <a:schemeClr val="tx2"/>
              </a:solidFill>
              <a:latin typeface="字魂95号-手刻宋-Regular" panose="00000500000000000000" charset="-122"/>
              <a:ea typeface="字魂95号-手刻宋-Regular" panose="00000500000000000000" charset="-122"/>
              <a:cs typeface="+mn-ea"/>
              <a:sym typeface="+mn-lt"/>
            </a:endParaRPr>
          </a:p>
        </p:txBody>
      </p:sp>
      <p:sp>
        <p:nvSpPr>
          <p:cNvPr id="12" name="矩形: 圆角 11"/>
          <p:cNvSpPr/>
          <p:nvPr/>
        </p:nvSpPr>
        <p:spPr>
          <a:xfrm>
            <a:off x="6046470" y="2457450"/>
            <a:ext cx="1634490" cy="480205"/>
          </a:xfrm>
          <a:prstGeom prst="roundRect">
            <a:avLst>
              <a:gd name="adj" fmla="val 50000"/>
            </a:avLst>
          </a:prstGeom>
          <a:solidFill>
            <a:schemeClr val="accent4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字魂95号-手刻宋-Regular" panose="00000500000000000000" charset="-122"/>
                <a:ea typeface="字魂95号-手刻宋-Regular" panose="00000500000000000000" charset="-122"/>
              </a:rPr>
              <a:t>文本标题</a:t>
            </a:r>
            <a:endParaRPr lang="zh-CN" altLang="en-US" sz="2000" dirty="0">
              <a:solidFill>
                <a:schemeClr val="bg1"/>
              </a:solidFill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sp>
        <p:nvSpPr>
          <p:cNvPr id="136" name="矩形: 圆角 135"/>
          <p:cNvSpPr/>
          <p:nvPr/>
        </p:nvSpPr>
        <p:spPr>
          <a:xfrm>
            <a:off x="8023860" y="2457450"/>
            <a:ext cx="1634490" cy="480205"/>
          </a:xfrm>
          <a:prstGeom prst="roundRect">
            <a:avLst>
              <a:gd name="adj" fmla="val 50000"/>
            </a:avLst>
          </a:prstGeom>
          <a:solidFill>
            <a:schemeClr val="accent4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字魂95号-手刻宋-Regular" panose="00000500000000000000" charset="-122"/>
                <a:ea typeface="字魂95号-手刻宋-Regular" panose="00000500000000000000" charset="-122"/>
                <a:sym typeface="+mn-ea"/>
              </a:rPr>
              <a:t>文本标题</a:t>
            </a:r>
            <a:endParaRPr lang="zh-CN" altLang="en-US" sz="2000" dirty="0">
              <a:solidFill>
                <a:schemeClr val="bg1"/>
              </a:solidFill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sp>
        <p:nvSpPr>
          <p:cNvPr id="141" name="矩形 140"/>
          <p:cNvSpPr/>
          <p:nvPr/>
        </p:nvSpPr>
        <p:spPr>
          <a:xfrm>
            <a:off x="10264140" y="5749290"/>
            <a:ext cx="1337310" cy="80010"/>
          </a:xfrm>
          <a:prstGeom prst="rect">
            <a:avLst/>
          </a:prstGeom>
          <a:solidFill>
            <a:schemeClr val="accent4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000" dirty="0">
              <a:solidFill>
                <a:schemeClr val="bg1"/>
              </a:solidFill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1366148" y="1057311"/>
            <a:ext cx="703297" cy="83244"/>
            <a:chOff x="1872263" y="6272678"/>
            <a:chExt cx="1115163" cy="131993"/>
          </a:xfrm>
          <a:solidFill>
            <a:schemeClr val="accent2"/>
          </a:solidFill>
        </p:grpSpPr>
        <p:sp>
          <p:nvSpPr>
            <p:cNvPr id="7" name="平行四边形 6"/>
            <p:cNvSpPr/>
            <p:nvPr/>
          </p:nvSpPr>
          <p:spPr>
            <a:xfrm>
              <a:off x="1872263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8" name="平行四边形 7"/>
            <p:cNvSpPr/>
            <p:nvPr/>
          </p:nvSpPr>
          <p:spPr>
            <a:xfrm>
              <a:off x="2032674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" name="平行四边形 1"/>
            <p:cNvSpPr/>
            <p:nvPr/>
          </p:nvSpPr>
          <p:spPr>
            <a:xfrm>
              <a:off x="2353496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3" name="平行四边形 2"/>
            <p:cNvSpPr/>
            <p:nvPr/>
          </p:nvSpPr>
          <p:spPr>
            <a:xfrm>
              <a:off x="2674318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4" name="平行四边形 3"/>
            <p:cNvSpPr/>
            <p:nvPr/>
          </p:nvSpPr>
          <p:spPr>
            <a:xfrm>
              <a:off x="2193085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7" name="平行四边形 16"/>
            <p:cNvSpPr/>
            <p:nvPr/>
          </p:nvSpPr>
          <p:spPr>
            <a:xfrm>
              <a:off x="2513907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5" name="平行四边形 4"/>
            <p:cNvSpPr/>
            <p:nvPr/>
          </p:nvSpPr>
          <p:spPr>
            <a:xfrm>
              <a:off x="2834731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9836488" y="513096"/>
            <a:ext cx="2454201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solidFill>
                  <a:srgbClr val="5A6783"/>
                </a:solidFill>
                <a:latin typeface="字魂95号-手刻宋-Regular" panose="00000500000000000000" charset="-122"/>
                <a:ea typeface="字魂95号-手刻宋-Regular" panose="00000500000000000000" charset="-122"/>
              </a:rPr>
              <a:t>稻壳有限公司</a:t>
            </a:r>
            <a:endParaRPr lang="en-US" altLang="zh-CN" sz="2400" spc="300" dirty="0">
              <a:solidFill>
                <a:srgbClr val="5A6783"/>
              </a:solidFill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grpSp>
        <p:nvGrpSpPr>
          <p:cNvPr id="189" name="组合 188"/>
          <p:cNvGrpSpPr/>
          <p:nvPr/>
        </p:nvGrpSpPr>
        <p:grpSpPr>
          <a:xfrm>
            <a:off x="998731" y="861487"/>
            <a:ext cx="706119" cy="533399"/>
            <a:chOff x="7308952" y="2764448"/>
            <a:chExt cx="706119" cy="533399"/>
          </a:xfrm>
          <a:solidFill>
            <a:schemeClr val="accent2"/>
          </a:solidFill>
        </p:grpSpPr>
        <p:sp>
          <p:nvSpPr>
            <p:cNvPr id="190" name="椭圆 189"/>
            <p:cNvSpPr/>
            <p:nvPr/>
          </p:nvSpPr>
          <p:spPr>
            <a:xfrm flipH="1">
              <a:off x="730895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/>
            <p:cNvSpPr/>
            <p:nvPr/>
          </p:nvSpPr>
          <p:spPr>
            <a:xfrm flipH="1">
              <a:off x="744103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/>
            <p:cNvSpPr/>
            <p:nvPr/>
          </p:nvSpPr>
          <p:spPr>
            <a:xfrm flipH="1">
              <a:off x="757311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/>
            <p:nvPr/>
          </p:nvSpPr>
          <p:spPr>
            <a:xfrm flipH="1">
              <a:off x="770519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/>
            <p:nvPr/>
          </p:nvSpPr>
          <p:spPr>
            <a:xfrm flipH="1">
              <a:off x="783727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/>
            <p:nvPr/>
          </p:nvSpPr>
          <p:spPr>
            <a:xfrm flipH="1">
              <a:off x="796935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/>
            <p:nvPr/>
          </p:nvSpPr>
          <p:spPr>
            <a:xfrm flipH="1">
              <a:off x="730895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椭圆 196"/>
            <p:cNvSpPr/>
            <p:nvPr/>
          </p:nvSpPr>
          <p:spPr>
            <a:xfrm flipH="1">
              <a:off x="744103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/>
            <p:cNvSpPr/>
            <p:nvPr/>
          </p:nvSpPr>
          <p:spPr>
            <a:xfrm flipH="1">
              <a:off x="757311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/>
            <p:nvPr/>
          </p:nvSpPr>
          <p:spPr>
            <a:xfrm flipH="1">
              <a:off x="770519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/>
            <p:nvPr/>
          </p:nvSpPr>
          <p:spPr>
            <a:xfrm flipH="1">
              <a:off x="783727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/>
            <p:nvPr/>
          </p:nvSpPr>
          <p:spPr>
            <a:xfrm flipH="1">
              <a:off x="796935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/>
            <p:nvPr/>
          </p:nvSpPr>
          <p:spPr>
            <a:xfrm flipH="1">
              <a:off x="730895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/>
            <p:nvPr/>
          </p:nvSpPr>
          <p:spPr>
            <a:xfrm flipH="1">
              <a:off x="744103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/>
            <p:nvPr/>
          </p:nvSpPr>
          <p:spPr>
            <a:xfrm flipH="1">
              <a:off x="757311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/>
            <p:nvPr/>
          </p:nvSpPr>
          <p:spPr>
            <a:xfrm flipH="1">
              <a:off x="770519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/>
            <p:cNvSpPr/>
            <p:nvPr/>
          </p:nvSpPr>
          <p:spPr>
            <a:xfrm flipH="1">
              <a:off x="783727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/>
            <p:cNvSpPr/>
            <p:nvPr/>
          </p:nvSpPr>
          <p:spPr>
            <a:xfrm flipH="1">
              <a:off x="796935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/>
            <p:nvPr/>
          </p:nvSpPr>
          <p:spPr>
            <a:xfrm flipH="1">
              <a:off x="730895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/>
            <p:nvPr/>
          </p:nvSpPr>
          <p:spPr>
            <a:xfrm flipH="1">
              <a:off x="744103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/>
            <p:cNvSpPr/>
            <p:nvPr/>
          </p:nvSpPr>
          <p:spPr>
            <a:xfrm flipH="1">
              <a:off x="757311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/>
            <p:cNvSpPr/>
            <p:nvPr/>
          </p:nvSpPr>
          <p:spPr>
            <a:xfrm flipH="1">
              <a:off x="770519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/>
            <p:nvPr/>
          </p:nvSpPr>
          <p:spPr>
            <a:xfrm flipH="1">
              <a:off x="783727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椭圆 212"/>
            <p:cNvSpPr/>
            <p:nvPr/>
          </p:nvSpPr>
          <p:spPr>
            <a:xfrm flipH="1">
              <a:off x="796935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椭圆 213"/>
            <p:cNvSpPr/>
            <p:nvPr/>
          </p:nvSpPr>
          <p:spPr>
            <a:xfrm flipH="1">
              <a:off x="730895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椭圆 214"/>
            <p:cNvSpPr/>
            <p:nvPr/>
          </p:nvSpPr>
          <p:spPr>
            <a:xfrm flipH="1">
              <a:off x="744103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椭圆 215"/>
            <p:cNvSpPr/>
            <p:nvPr/>
          </p:nvSpPr>
          <p:spPr>
            <a:xfrm flipH="1">
              <a:off x="757311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椭圆 216"/>
            <p:cNvSpPr/>
            <p:nvPr/>
          </p:nvSpPr>
          <p:spPr>
            <a:xfrm flipH="1">
              <a:off x="770519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椭圆 217"/>
            <p:cNvSpPr/>
            <p:nvPr/>
          </p:nvSpPr>
          <p:spPr>
            <a:xfrm flipH="1">
              <a:off x="783727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椭圆 218"/>
            <p:cNvSpPr/>
            <p:nvPr/>
          </p:nvSpPr>
          <p:spPr>
            <a:xfrm flipH="1">
              <a:off x="796935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 10" descr="城市街道与高楼大厦的马路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58" y="1633747"/>
            <a:ext cx="3666166" cy="4888221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20" grpId="0" bldLvl="0" animBg="1"/>
      <p:bldP spid="133" grpId="0"/>
      <p:bldP spid="134" grpId="0"/>
      <p:bldP spid="12" grpId="0" bldLvl="0" animBg="1"/>
      <p:bldP spid="136" grpId="0" bldLvl="0" animBg="1"/>
      <p:bldP spid="141" grpId="0" bldLvl="0" animBg="1"/>
      <p:bldP spid="9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5171440"/>
            <a:ext cx="12192000" cy="168656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136638" y="3208983"/>
            <a:ext cx="5273041" cy="693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+mn-ea"/>
                <a:sym typeface="+mn-lt"/>
              </a:rPr>
              <a:t>输入您的文本文字，更改文字的颜色或者大小属性。还可以设置合适的文字格式，调整文字文本的行间距。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字魂95号-手刻宋-Regular" panose="00000500000000000000" charset="-122"/>
              <a:ea typeface="字魂95号-手刻宋-Regular" panose="00000500000000000000" charset="-122"/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136638" y="4168172"/>
            <a:ext cx="5273041" cy="693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+mn-ea"/>
                <a:sym typeface="+mn-lt"/>
              </a:rPr>
              <a:t>图标以及图片均可根据您的个人需要来进行一键替换。数据图表均可进行替换和编辑，根据需要进行设置；祝你使用开心。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字魂95号-手刻宋-Regular" panose="00000500000000000000" charset="-122"/>
              <a:ea typeface="字魂95号-手刻宋-Regular" panose="00000500000000000000" charset="-122"/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136638" y="2249795"/>
            <a:ext cx="5273041" cy="693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+mn-ea"/>
                <a:sym typeface="+mn-lt"/>
              </a:rPr>
              <a:t>更改文字的颜色或者大小属性。还可以设置合适的文字格式，调整文字文本的行间距。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字魂95号-手刻宋-Regular" panose="00000500000000000000" charset="-122"/>
              <a:ea typeface="字魂95号-手刻宋-Regular" panose="00000500000000000000" charset="-122"/>
              <a:cs typeface="+mn-ea"/>
              <a:sym typeface="+mn-lt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5745480" y="2072640"/>
            <a:ext cx="0" cy="2936240"/>
          </a:xfrm>
          <a:prstGeom prst="line">
            <a:avLst/>
          </a:prstGeom>
          <a:ln w="25400">
            <a:solidFill>
              <a:schemeClr val="accent4">
                <a:lumMod val="10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11366148" y="1057311"/>
            <a:ext cx="703297" cy="83244"/>
            <a:chOff x="1872263" y="6272678"/>
            <a:chExt cx="1115163" cy="131993"/>
          </a:xfrm>
          <a:solidFill>
            <a:srgbClr val="F15B67"/>
          </a:solidFill>
        </p:grpSpPr>
        <p:sp>
          <p:nvSpPr>
            <p:cNvPr id="7" name="平行四边形 6"/>
            <p:cNvSpPr/>
            <p:nvPr/>
          </p:nvSpPr>
          <p:spPr>
            <a:xfrm>
              <a:off x="1872263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8" name="平行四边形 7"/>
            <p:cNvSpPr/>
            <p:nvPr/>
          </p:nvSpPr>
          <p:spPr>
            <a:xfrm>
              <a:off x="2032674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" name="平行四边形 1"/>
            <p:cNvSpPr/>
            <p:nvPr/>
          </p:nvSpPr>
          <p:spPr>
            <a:xfrm>
              <a:off x="2353496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3" name="平行四边形 2"/>
            <p:cNvSpPr/>
            <p:nvPr/>
          </p:nvSpPr>
          <p:spPr>
            <a:xfrm>
              <a:off x="2674318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4" name="平行四边形 3"/>
            <p:cNvSpPr/>
            <p:nvPr/>
          </p:nvSpPr>
          <p:spPr>
            <a:xfrm>
              <a:off x="2193085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7" name="平行四边形 16"/>
            <p:cNvSpPr/>
            <p:nvPr/>
          </p:nvSpPr>
          <p:spPr>
            <a:xfrm>
              <a:off x="2513907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5" name="平行四边形 4"/>
            <p:cNvSpPr/>
            <p:nvPr/>
          </p:nvSpPr>
          <p:spPr>
            <a:xfrm>
              <a:off x="2834731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9836488" y="513096"/>
            <a:ext cx="2454201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solidFill>
                  <a:srgbClr val="5A6783"/>
                </a:solidFill>
                <a:latin typeface="字魂95号-手刻宋-Regular" panose="00000500000000000000" charset="-122"/>
                <a:ea typeface="字魂95号-手刻宋-Regular" panose="00000500000000000000" charset="-122"/>
              </a:rPr>
              <a:t>稻壳有限公司</a:t>
            </a:r>
            <a:endParaRPr lang="en-US" altLang="zh-CN" sz="2400" spc="300" dirty="0">
              <a:solidFill>
                <a:srgbClr val="5A6783"/>
              </a:solidFill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grpSp>
        <p:nvGrpSpPr>
          <p:cNvPr id="189" name="组合 188"/>
          <p:cNvGrpSpPr/>
          <p:nvPr/>
        </p:nvGrpSpPr>
        <p:grpSpPr>
          <a:xfrm>
            <a:off x="998731" y="861487"/>
            <a:ext cx="706119" cy="533399"/>
            <a:chOff x="7308952" y="2764448"/>
            <a:chExt cx="706119" cy="533399"/>
          </a:xfrm>
          <a:solidFill>
            <a:schemeClr val="accent2"/>
          </a:solidFill>
        </p:grpSpPr>
        <p:sp>
          <p:nvSpPr>
            <p:cNvPr id="190" name="椭圆 189"/>
            <p:cNvSpPr/>
            <p:nvPr/>
          </p:nvSpPr>
          <p:spPr>
            <a:xfrm flipH="1">
              <a:off x="730895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91" name="椭圆 190"/>
            <p:cNvSpPr/>
            <p:nvPr/>
          </p:nvSpPr>
          <p:spPr>
            <a:xfrm flipH="1">
              <a:off x="744103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92" name="椭圆 191"/>
            <p:cNvSpPr/>
            <p:nvPr/>
          </p:nvSpPr>
          <p:spPr>
            <a:xfrm flipH="1">
              <a:off x="757311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93" name="椭圆 192"/>
            <p:cNvSpPr/>
            <p:nvPr/>
          </p:nvSpPr>
          <p:spPr>
            <a:xfrm flipH="1">
              <a:off x="770519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94" name="椭圆 193"/>
            <p:cNvSpPr/>
            <p:nvPr/>
          </p:nvSpPr>
          <p:spPr>
            <a:xfrm flipH="1">
              <a:off x="783727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95" name="椭圆 194"/>
            <p:cNvSpPr/>
            <p:nvPr/>
          </p:nvSpPr>
          <p:spPr>
            <a:xfrm flipH="1">
              <a:off x="796935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96" name="椭圆 195"/>
            <p:cNvSpPr/>
            <p:nvPr/>
          </p:nvSpPr>
          <p:spPr>
            <a:xfrm flipH="1">
              <a:off x="730895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97" name="椭圆 196"/>
            <p:cNvSpPr/>
            <p:nvPr/>
          </p:nvSpPr>
          <p:spPr>
            <a:xfrm flipH="1">
              <a:off x="744103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98" name="椭圆 197"/>
            <p:cNvSpPr/>
            <p:nvPr/>
          </p:nvSpPr>
          <p:spPr>
            <a:xfrm flipH="1">
              <a:off x="757311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99" name="椭圆 198"/>
            <p:cNvSpPr/>
            <p:nvPr/>
          </p:nvSpPr>
          <p:spPr>
            <a:xfrm flipH="1">
              <a:off x="770519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00" name="椭圆 199"/>
            <p:cNvSpPr/>
            <p:nvPr/>
          </p:nvSpPr>
          <p:spPr>
            <a:xfrm flipH="1">
              <a:off x="783727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01" name="椭圆 200"/>
            <p:cNvSpPr/>
            <p:nvPr/>
          </p:nvSpPr>
          <p:spPr>
            <a:xfrm flipH="1">
              <a:off x="796935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02" name="椭圆 201"/>
            <p:cNvSpPr/>
            <p:nvPr/>
          </p:nvSpPr>
          <p:spPr>
            <a:xfrm flipH="1">
              <a:off x="730895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03" name="椭圆 202"/>
            <p:cNvSpPr/>
            <p:nvPr/>
          </p:nvSpPr>
          <p:spPr>
            <a:xfrm flipH="1">
              <a:off x="744103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04" name="椭圆 203"/>
            <p:cNvSpPr/>
            <p:nvPr/>
          </p:nvSpPr>
          <p:spPr>
            <a:xfrm flipH="1">
              <a:off x="757311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05" name="椭圆 204"/>
            <p:cNvSpPr/>
            <p:nvPr/>
          </p:nvSpPr>
          <p:spPr>
            <a:xfrm flipH="1">
              <a:off x="770519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06" name="椭圆 205"/>
            <p:cNvSpPr/>
            <p:nvPr/>
          </p:nvSpPr>
          <p:spPr>
            <a:xfrm flipH="1">
              <a:off x="783727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07" name="椭圆 206"/>
            <p:cNvSpPr/>
            <p:nvPr/>
          </p:nvSpPr>
          <p:spPr>
            <a:xfrm flipH="1">
              <a:off x="796935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08" name="椭圆 207"/>
            <p:cNvSpPr/>
            <p:nvPr/>
          </p:nvSpPr>
          <p:spPr>
            <a:xfrm flipH="1">
              <a:off x="730895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09" name="椭圆 208"/>
            <p:cNvSpPr/>
            <p:nvPr/>
          </p:nvSpPr>
          <p:spPr>
            <a:xfrm flipH="1">
              <a:off x="744103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10" name="椭圆 209"/>
            <p:cNvSpPr/>
            <p:nvPr/>
          </p:nvSpPr>
          <p:spPr>
            <a:xfrm flipH="1">
              <a:off x="757311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11" name="椭圆 210"/>
            <p:cNvSpPr/>
            <p:nvPr/>
          </p:nvSpPr>
          <p:spPr>
            <a:xfrm flipH="1">
              <a:off x="770519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12" name="椭圆 211"/>
            <p:cNvSpPr/>
            <p:nvPr/>
          </p:nvSpPr>
          <p:spPr>
            <a:xfrm flipH="1">
              <a:off x="783727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13" name="椭圆 212"/>
            <p:cNvSpPr/>
            <p:nvPr/>
          </p:nvSpPr>
          <p:spPr>
            <a:xfrm flipH="1">
              <a:off x="796935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14" name="椭圆 213"/>
            <p:cNvSpPr/>
            <p:nvPr/>
          </p:nvSpPr>
          <p:spPr>
            <a:xfrm flipH="1">
              <a:off x="730895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15" name="椭圆 214"/>
            <p:cNvSpPr/>
            <p:nvPr/>
          </p:nvSpPr>
          <p:spPr>
            <a:xfrm flipH="1">
              <a:off x="744103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16" name="椭圆 215"/>
            <p:cNvSpPr/>
            <p:nvPr/>
          </p:nvSpPr>
          <p:spPr>
            <a:xfrm flipH="1">
              <a:off x="757311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17" name="椭圆 216"/>
            <p:cNvSpPr/>
            <p:nvPr/>
          </p:nvSpPr>
          <p:spPr>
            <a:xfrm flipH="1">
              <a:off x="770519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18" name="椭圆 217"/>
            <p:cNvSpPr/>
            <p:nvPr/>
          </p:nvSpPr>
          <p:spPr>
            <a:xfrm flipH="1">
              <a:off x="783727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19" name="椭圆 218"/>
            <p:cNvSpPr/>
            <p:nvPr/>
          </p:nvSpPr>
          <p:spPr>
            <a:xfrm flipH="1">
              <a:off x="796935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</p:grpSp>
      <p:pic>
        <p:nvPicPr>
          <p:cNvPr id="10" name="图片 9" descr="城市的风景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90" b="5140"/>
          <a:stretch>
            <a:fillRect/>
          </a:stretch>
        </p:blipFill>
        <p:spPr>
          <a:xfrm>
            <a:off x="372620" y="4452708"/>
            <a:ext cx="4612619" cy="2277714"/>
          </a:xfrm>
          <a:prstGeom prst="rect">
            <a:avLst/>
          </a:prstGeom>
        </p:spPr>
      </p:pic>
      <p:pic>
        <p:nvPicPr>
          <p:cNvPr id="43" name="图片 42" descr="图片包含 蛋糕, 桌子, 建筑, 汽车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00" y="1597320"/>
            <a:ext cx="4612629" cy="2594604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1090358" y="34945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5A6783"/>
                </a:solidFill>
                <a:latin typeface="字魂95号-手刻宋-Regular" panose="00000500000000000000" charset="-122"/>
                <a:ea typeface="字魂95号-手刻宋-Regular" panose="00000500000000000000" charset="-122"/>
              </a:rPr>
              <a:t>工作概述</a:t>
            </a:r>
            <a:endParaRPr lang="en-US" altLang="zh-CN" sz="2800" dirty="0">
              <a:solidFill>
                <a:srgbClr val="5A6783"/>
              </a:solidFill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27" grpId="0"/>
      <p:bldP spid="28" grpId="0"/>
      <p:bldP spid="31" grpId="0"/>
      <p:bldP spid="13" grpId="0" bldLvl="0" animBg="1"/>
      <p:bldP spid="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>
            <a:off x="2153711" y="5083175"/>
            <a:ext cx="0" cy="830518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3799631" y="5083175"/>
            <a:ext cx="0" cy="830518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636132" y="2790245"/>
            <a:ext cx="4157809" cy="693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+mn-ea"/>
                <a:sym typeface="+mn-lt"/>
              </a:rPr>
              <a:t>更改文字的颜色或者大小属性。还可以设置合适的文字格式，调整文字文本的行间距。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字魂95号-手刻宋-Regular" panose="00000500000000000000" charset="-122"/>
              <a:ea typeface="字魂95号-手刻宋-Regular" panose="00000500000000000000" charset="-122"/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79241" y="2227934"/>
            <a:ext cx="1582264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hangingPunct="0">
              <a:lnSpc>
                <a:spcPct val="150000"/>
              </a:lnSpc>
            </a:pPr>
            <a:r>
              <a:rPr lang="zh-CN" altLang="en-US" b="1" dirty="0">
                <a:solidFill>
                  <a:schemeClr val="accent4">
                    <a:lumMod val="100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+mn-ea"/>
                <a:sym typeface="+mn-lt"/>
              </a:rPr>
              <a:t>您的标题</a:t>
            </a:r>
            <a:endParaRPr lang="zh-CN" altLang="en-US" b="1" dirty="0">
              <a:solidFill>
                <a:schemeClr val="accent4">
                  <a:lumMod val="100000"/>
                </a:schemeClr>
              </a:solidFill>
              <a:latin typeface="字魂95号-手刻宋-Regular" panose="00000500000000000000" charset="-122"/>
              <a:ea typeface="字魂95号-手刻宋-Regular" panose="00000500000000000000" charset="-122"/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36132" y="3662134"/>
            <a:ext cx="4157809" cy="693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+mn-ea"/>
                <a:sym typeface="+mn-lt"/>
              </a:rPr>
              <a:t>还可以设置合适的文字格式，调整文字文本的行间距。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字魂95号-手刻宋-Regular" panose="00000500000000000000" charset="-122"/>
              <a:ea typeface="字魂95号-手刻宋-Regular" panose="00000500000000000000" charset="-122"/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771090" y="4630993"/>
            <a:ext cx="502602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+mn-ea"/>
                <a:sym typeface="+mn-lt"/>
              </a:rPr>
              <a:t>更改文字的颜色或者大小属性。还可以设置合适的文字格式，调整文字文本的行间距。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字魂95号-手刻宋-Regular" panose="00000500000000000000" charset="-122"/>
              <a:ea typeface="字魂95号-手刻宋-Regular" panose="00000500000000000000" charset="-122"/>
              <a:cs typeface="+mn-ea"/>
              <a:sym typeface="+mn-lt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771090" y="5502848"/>
            <a:ext cx="502602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+mn-ea"/>
                <a:sym typeface="+mn-lt"/>
              </a:rPr>
              <a:t>还可以设置合适的文字格式，调整文字文本的行间距。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字魂95号-手刻宋-Regular" panose="00000500000000000000" charset="-122"/>
              <a:ea typeface="字魂95号-手刻宋-Regular" panose="00000500000000000000" charset="-122"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1088370" y="4270375"/>
            <a:ext cx="363855" cy="2610485"/>
          </a:xfrm>
          <a:prstGeom prst="rect">
            <a:avLst/>
          </a:prstGeom>
          <a:solidFill>
            <a:schemeClr val="accent4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1366148" y="1057311"/>
            <a:ext cx="703297" cy="83244"/>
            <a:chOff x="1872263" y="6272678"/>
            <a:chExt cx="1115163" cy="131993"/>
          </a:xfrm>
          <a:solidFill>
            <a:schemeClr val="accent2"/>
          </a:solidFill>
        </p:grpSpPr>
        <p:sp>
          <p:nvSpPr>
            <p:cNvPr id="7" name="平行四边形 6"/>
            <p:cNvSpPr/>
            <p:nvPr/>
          </p:nvSpPr>
          <p:spPr>
            <a:xfrm>
              <a:off x="1872263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8" name="平行四边形 7"/>
            <p:cNvSpPr/>
            <p:nvPr/>
          </p:nvSpPr>
          <p:spPr>
            <a:xfrm>
              <a:off x="2032674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" name="平行四边形 1"/>
            <p:cNvSpPr/>
            <p:nvPr/>
          </p:nvSpPr>
          <p:spPr>
            <a:xfrm>
              <a:off x="2353496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3" name="平行四边形 2"/>
            <p:cNvSpPr/>
            <p:nvPr/>
          </p:nvSpPr>
          <p:spPr>
            <a:xfrm>
              <a:off x="2674318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4" name="平行四边形 3"/>
            <p:cNvSpPr/>
            <p:nvPr/>
          </p:nvSpPr>
          <p:spPr>
            <a:xfrm>
              <a:off x="2193085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7" name="平行四边形 16"/>
            <p:cNvSpPr/>
            <p:nvPr/>
          </p:nvSpPr>
          <p:spPr>
            <a:xfrm>
              <a:off x="2513907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5" name="平行四边形 4"/>
            <p:cNvSpPr/>
            <p:nvPr/>
          </p:nvSpPr>
          <p:spPr>
            <a:xfrm>
              <a:off x="2834731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9836488" y="513096"/>
            <a:ext cx="2454201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solidFill>
                  <a:srgbClr val="5A6783"/>
                </a:solidFill>
                <a:latin typeface="字魂95号-手刻宋-Regular" panose="00000500000000000000" charset="-122"/>
                <a:ea typeface="字魂95号-手刻宋-Regular" panose="00000500000000000000" charset="-122"/>
              </a:rPr>
              <a:t>稻壳有限公司</a:t>
            </a:r>
            <a:endParaRPr lang="en-US" altLang="zh-CN" sz="2400" spc="300" dirty="0">
              <a:solidFill>
                <a:srgbClr val="5A6783"/>
              </a:solidFill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4446905" y="1464945"/>
            <a:ext cx="2233930" cy="264160"/>
            <a:chOff x="1872263" y="6272678"/>
            <a:chExt cx="1115163" cy="131993"/>
          </a:xfrm>
          <a:solidFill>
            <a:schemeClr val="accent2"/>
          </a:solidFill>
        </p:grpSpPr>
        <p:sp>
          <p:nvSpPr>
            <p:cNvPr id="22" name="平行四边形 21"/>
            <p:cNvSpPr/>
            <p:nvPr/>
          </p:nvSpPr>
          <p:spPr>
            <a:xfrm>
              <a:off x="1872263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5" name="平行四边形 24"/>
            <p:cNvSpPr/>
            <p:nvPr/>
          </p:nvSpPr>
          <p:spPr>
            <a:xfrm>
              <a:off x="2032674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6" name="平行四边形 25"/>
            <p:cNvSpPr/>
            <p:nvPr/>
          </p:nvSpPr>
          <p:spPr>
            <a:xfrm>
              <a:off x="2353496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9" name="平行四边形 28"/>
            <p:cNvSpPr/>
            <p:nvPr/>
          </p:nvSpPr>
          <p:spPr>
            <a:xfrm>
              <a:off x="2674318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30" name="平行四边形 29"/>
            <p:cNvSpPr/>
            <p:nvPr/>
          </p:nvSpPr>
          <p:spPr>
            <a:xfrm>
              <a:off x="2193085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39" name="平行四边形 38"/>
            <p:cNvSpPr/>
            <p:nvPr/>
          </p:nvSpPr>
          <p:spPr>
            <a:xfrm>
              <a:off x="2513907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40" name="平行四边形 39"/>
            <p:cNvSpPr/>
            <p:nvPr/>
          </p:nvSpPr>
          <p:spPr>
            <a:xfrm>
              <a:off x="2834731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555726" y="4811673"/>
            <a:ext cx="1433948" cy="134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+mn-ea"/>
                <a:sym typeface="+mn-lt"/>
              </a:rPr>
              <a:t>还可以设置合适的文字格式，调整文字文本的行间距。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字魂95号-手刻宋-Regular" panose="00000500000000000000" charset="-122"/>
              <a:ea typeface="字魂95号-手刻宋-Regular" panose="00000500000000000000" charset="-122"/>
              <a:cs typeface="+mn-ea"/>
              <a:sym typeface="+mn-lt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2259697" y="4811672"/>
            <a:ext cx="1433948" cy="134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+mn-ea"/>
                <a:sym typeface="+mn-lt"/>
              </a:rPr>
              <a:t>还可以设置合适的文字格式，调整文字文本的行间距。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字魂95号-手刻宋-Regular" panose="00000500000000000000" charset="-122"/>
              <a:ea typeface="字魂95号-手刻宋-Regular" panose="00000500000000000000" charset="-122"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927303" y="4811671"/>
            <a:ext cx="1433948" cy="134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+mn-ea"/>
                <a:sym typeface="+mn-lt"/>
              </a:rPr>
              <a:t>还可以设置合适的文字格式，调整文字文本的行间距。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字魂95号-手刻宋-Regular" panose="00000500000000000000" charset="-122"/>
              <a:ea typeface="字魂95号-手刻宋-Regular" panose="00000500000000000000" charset="-122"/>
              <a:cs typeface="+mn-ea"/>
              <a:sym typeface="+mn-lt"/>
            </a:endParaRPr>
          </a:p>
        </p:txBody>
      </p:sp>
      <p:pic>
        <p:nvPicPr>
          <p:cNvPr id="14" name="图片 13" descr="图片包含 蛋糕, 桌子, 建筑, 汽车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3" b="21796"/>
          <a:stretch>
            <a:fillRect/>
          </a:stretch>
        </p:blipFill>
        <p:spPr>
          <a:xfrm>
            <a:off x="5556205" y="2004178"/>
            <a:ext cx="6381295" cy="2492195"/>
          </a:xfrm>
          <a:prstGeom prst="rect">
            <a:avLst/>
          </a:prstGeom>
        </p:spPr>
      </p:pic>
      <p:grpSp>
        <p:nvGrpSpPr>
          <p:cNvPr id="64" name="组合 63"/>
          <p:cNvGrpSpPr/>
          <p:nvPr/>
        </p:nvGrpSpPr>
        <p:grpSpPr>
          <a:xfrm>
            <a:off x="998731" y="861487"/>
            <a:ext cx="706119" cy="533399"/>
            <a:chOff x="7308952" y="2764448"/>
            <a:chExt cx="706119" cy="533399"/>
          </a:xfrm>
          <a:solidFill>
            <a:schemeClr val="accent4"/>
          </a:solidFill>
        </p:grpSpPr>
        <p:sp>
          <p:nvSpPr>
            <p:cNvPr id="65" name="椭圆 64"/>
            <p:cNvSpPr/>
            <p:nvPr/>
          </p:nvSpPr>
          <p:spPr>
            <a:xfrm flipH="1">
              <a:off x="730895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 flipH="1">
              <a:off x="744103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 flipH="1">
              <a:off x="757311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 flipH="1">
              <a:off x="770519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 flipH="1">
              <a:off x="783727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 flipH="1">
              <a:off x="796935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 flipH="1">
              <a:off x="730895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 flipH="1">
              <a:off x="744103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 flipH="1">
              <a:off x="757311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 flipH="1">
              <a:off x="770519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 flipH="1">
              <a:off x="783727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 flipH="1">
              <a:off x="796935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 flipH="1">
              <a:off x="730895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 flipH="1">
              <a:off x="744103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 flipH="1">
              <a:off x="757311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 flipH="1">
              <a:off x="770519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 flipH="1">
              <a:off x="783727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 flipH="1">
              <a:off x="796935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 flipH="1">
              <a:off x="730895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 flipH="1">
              <a:off x="744103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 flipH="1">
              <a:off x="757311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 flipH="1">
              <a:off x="770519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 flipH="1">
              <a:off x="783727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 flipH="1">
              <a:off x="796935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 flipH="1">
              <a:off x="730895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 flipH="1">
              <a:off x="744103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 flipH="1">
              <a:off x="757311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 flipH="1">
              <a:off x="770519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 flipH="1">
              <a:off x="783727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 flipH="1">
              <a:off x="796935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</p:grpSp>
      <p:sp>
        <p:nvSpPr>
          <p:cNvPr id="95" name="文本框 94"/>
          <p:cNvSpPr txBox="1"/>
          <p:nvPr/>
        </p:nvSpPr>
        <p:spPr>
          <a:xfrm>
            <a:off x="1090358" y="34945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5A6783"/>
                </a:solidFill>
                <a:latin typeface="字魂95号-手刻宋-Regular" panose="00000500000000000000" charset="-122"/>
                <a:ea typeface="字魂95号-手刻宋-Regular" panose="00000500000000000000" charset="-122"/>
              </a:rPr>
              <a:t>工作概述</a:t>
            </a:r>
            <a:endParaRPr lang="en-US" altLang="zh-CN" sz="2800" dirty="0">
              <a:solidFill>
                <a:srgbClr val="5A6783"/>
              </a:solidFill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7" grpId="0"/>
      <p:bldP spid="38" grpId="0" bldLvl="0" animBg="1"/>
      <p:bldP spid="13" grpId="0" bldLvl="0" animBg="1"/>
      <p:bldP spid="61" grpId="0"/>
      <p:bldP spid="62" grpId="0"/>
      <p:bldP spid="63" grpId="0"/>
      <p:bldP spid="9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文本框 259"/>
          <p:cNvSpPr txBox="1"/>
          <p:nvPr/>
        </p:nvSpPr>
        <p:spPr>
          <a:xfrm>
            <a:off x="6512620" y="2303852"/>
            <a:ext cx="6172393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3600" spc="300" dirty="0">
                <a:solidFill>
                  <a:srgbClr val="5A6783"/>
                </a:solidFill>
                <a:latin typeface="字魂95号-手刻宋-Regular" panose="00000500000000000000" charset="-122"/>
                <a:ea typeface="字魂95号-手刻宋-Regular" panose="00000500000000000000" charset="-122"/>
              </a:rPr>
              <a:t>今年工作总结</a:t>
            </a:r>
            <a:endParaRPr lang="zh-CN" altLang="en-US" sz="3600" spc="300" dirty="0">
              <a:solidFill>
                <a:srgbClr val="5A6783"/>
              </a:solidFill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sp>
        <p:nvSpPr>
          <p:cNvPr id="305" name="文本框 304"/>
          <p:cNvSpPr txBox="1"/>
          <p:nvPr/>
        </p:nvSpPr>
        <p:spPr>
          <a:xfrm>
            <a:off x="6526620" y="3014493"/>
            <a:ext cx="4537710" cy="3067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accent4">
                    <a:lumMod val="100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</a:rPr>
              <a:t>YOUR TITLE HERE</a:t>
            </a:r>
            <a:endParaRPr lang="en-US" altLang="zh-CN" sz="1400" dirty="0">
              <a:solidFill>
                <a:schemeClr val="accent4">
                  <a:lumMod val="100000"/>
                </a:schemeClr>
              </a:solidFill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6512620" y="3385508"/>
            <a:ext cx="2920196" cy="1332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hangingPunc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+mn-ea"/>
                <a:sym typeface="+mn-lt"/>
              </a:rPr>
              <a:t>鼠标点击这里，输入您的文本文字，更改文字的颜色或者大小属性。还可以设置合适的文字格式。鼠标点击这里，输入您的文本文字，更改文字的颜色或者大小属性。还可以设置合适的文字格式。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字魂95号-手刻宋-Regular" panose="00000500000000000000" charset="-122"/>
              <a:ea typeface="字魂95号-手刻宋-Regular" panose="00000500000000000000" charset="-122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1422663" y="721396"/>
            <a:ext cx="703297" cy="83244"/>
            <a:chOff x="1872263" y="6272678"/>
            <a:chExt cx="1115163" cy="131993"/>
          </a:xfrm>
          <a:solidFill>
            <a:srgbClr val="F15B67"/>
          </a:solidFill>
        </p:grpSpPr>
        <p:sp>
          <p:nvSpPr>
            <p:cNvPr id="47" name="平行四边形 46"/>
            <p:cNvSpPr/>
            <p:nvPr/>
          </p:nvSpPr>
          <p:spPr>
            <a:xfrm>
              <a:off x="1872263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48" name="平行四边形 47"/>
            <p:cNvSpPr/>
            <p:nvPr/>
          </p:nvSpPr>
          <p:spPr>
            <a:xfrm>
              <a:off x="2032674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49" name="平行四边形 48"/>
            <p:cNvSpPr/>
            <p:nvPr/>
          </p:nvSpPr>
          <p:spPr>
            <a:xfrm>
              <a:off x="2353496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50" name="平行四边形 49"/>
            <p:cNvSpPr/>
            <p:nvPr/>
          </p:nvSpPr>
          <p:spPr>
            <a:xfrm>
              <a:off x="2674318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5" name="平行四边形 4"/>
            <p:cNvSpPr/>
            <p:nvPr/>
          </p:nvSpPr>
          <p:spPr>
            <a:xfrm>
              <a:off x="2193085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52" name="平行四边形 51"/>
            <p:cNvSpPr/>
            <p:nvPr/>
          </p:nvSpPr>
          <p:spPr>
            <a:xfrm>
              <a:off x="2513907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53" name="平行四边形 52"/>
            <p:cNvSpPr/>
            <p:nvPr/>
          </p:nvSpPr>
          <p:spPr>
            <a:xfrm>
              <a:off x="2834731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</p:grpSp>
      <p:sp>
        <p:nvSpPr>
          <p:cNvPr id="257" name="矩形: 圆角 256"/>
          <p:cNvSpPr/>
          <p:nvPr/>
        </p:nvSpPr>
        <p:spPr>
          <a:xfrm flipH="1">
            <a:off x="10371685" y="5651678"/>
            <a:ext cx="740192" cy="92596"/>
          </a:xfrm>
          <a:prstGeom prst="roundRect">
            <a:avLst>
              <a:gd name="adj" fmla="val 50000"/>
            </a:avLst>
          </a:prstGeom>
          <a:solidFill>
            <a:schemeClr val="accent4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20603" y="1057311"/>
            <a:ext cx="703297" cy="83244"/>
            <a:chOff x="1872263" y="6272678"/>
            <a:chExt cx="1115163" cy="131993"/>
          </a:xfrm>
          <a:solidFill>
            <a:srgbClr val="F15B67"/>
          </a:solidFill>
        </p:grpSpPr>
        <p:sp>
          <p:nvSpPr>
            <p:cNvPr id="7" name="平行四边形 6"/>
            <p:cNvSpPr/>
            <p:nvPr/>
          </p:nvSpPr>
          <p:spPr>
            <a:xfrm>
              <a:off x="1872263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8" name="平行四边形 7"/>
            <p:cNvSpPr/>
            <p:nvPr/>
          </p:nvSpPr>
          <p:spPr>
            <a:xfrm>
              <a:off x="2032674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3" name="平行四边形 12"/>
            <p:cNvSpPr/>
            <p:nvPr/>
          </p:nvSpPr>
          <p:spPr>
            <a:xfrm>
              <a:off x="2353496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2674318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6" name="平行四边形 15"/>
            <p:cNvSpPr/>
            <p:nvPr/>
          </p:nvSpPr>
          <p:spPr>
            <a:xfrm>
              <a:off x="2193085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7" name="平行四边形 16"/>
            <p:cNvSpPr/>
            <p:nvPr/>
          </p:nvSpPr>
          <p:spPr>
            <a:xfrm>
              <a:off x="2513907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8" name="平行四边形 17"/>
            <p:cNvSpPr/>
            <p:nvPr/>
          </p:nvSpPr>
          <p:spPr>
            <a:xfrm>
              <a:off x="2834731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2984368" y="3648860"/>
            <a:ext cx="2454201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solidFill>
                  <a:srgbClr val="5A6783"/>
                </a:solidFill>
                <a:latin typeface="字魂95号-手刻宋-Regular" panose="00000500000000000000" charset="-122"/>
                <a:ea typeface="字魂95号-手刻宋-Regular" panose="00000500000000000000" charset="-122"/>
              </a:rPr>
              <a:t>稻壳有限公司</a:t>
            </a:r>
            <a:endParaRPr lang="en-US" altLang="zh-CN" sz="2400" spc="300" dirty="0">
              <a:solidFill>
                <a:srgbClr val="5A6783"/>
              </a:solidFill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821635" y="1984470"/>
            <a:ext cx="2920196" cy="186204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b="1" spc="300" dirty="0">
                <a:ln>
                  <a:noFill/>
                </a:ln>
                <a:solidFill>
                  <a:schemeClr val="accent4">
                    <a:lumMod val="100000"/>
                  </a:schemeClr>
                </a:solidFill>
                <a:effectLst/>
                <a:latin typeface="字魂95号-手刻宋-Regular" panose="00000500000000000000" charset="-122"/>
                <a:ea typeface="字魂95号-手刻宋-Regular" panose="00000500000000000000" charset="-122"/>
              </a:rPr>
              <a:t>02</a:t>
            </a:r>
            <a:endParaRPr lang="zh-CN" altLang="en-US" sz="11500" b="1" spc="300" dirty="0">
              <a:ln>
                <a:noFill/>
              </a:ln>
              <a:solidFill>
                <a:schemeClr val="accent4">
                  <a:lumMod val="100000"/>
                </a:schemeClr>
              </a:solidFill>
              <a:effectLst/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23810" y="678010"/>
            <a:ext cx="45719" cy="52863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" grpId="0" bldLvl="0" animBg="1"/>
      <p:bldP spid="305" grpId="0" bldLvl="0"/>
      <p:bldP spid="133" grpId="0"/>
      <p:bldP spid="257" grpId="0" bldLvl="0" animBg="1"/>
      <p:bldP spid="19" grpId="0" bldLvl="0" animBg="1"/>
      <p:bldP spid="32" grpId="0" bldLvl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/>
          <p:cNvSpPr txBox="1"/>
          <p:nvPr/>
        </p:nvSpPr>
        <p:spPr>
          <a:xfrm>
            <a:off x="4295660" y="1739085"/>
            <a:ext cx="3815251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+mn-ea"/>
                <a:sym typeface="+mn-lt"/>
              </a:rPr>
              <a:t>输入您的文本文字，更改文字的颜色或者大小属性。还可以设置合适的文字格式。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字魂95号-手刻宋-Regular" panose="00000500000000000000" charset="-122"/>
              <a:ea typeface="字魂95号-手刻宋-Regular" panose="00000500000000000000" charset="-122"/>
              <a:cs typeface="+mn-ea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295660" y="3223080"/>
            <a:ext cx="3815251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+mn-ea"/>
                <a:sym typeface="+mn-lt"/>
              </a:rPr>
              <a:t>鼠标点击这里，输入您的文本文字，更改文字的颜色或者大小属性。还可以设置合适的文字格式。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字魂95号-手刻宋-Regular" panose="00000500000000000000" charset="-122"/>
              <a:ea typeface="字魂95号-手刻宋-Regular" panose="00000500000000000000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95660" y="4889320"/>
            <a:ext cx="3815251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+mn-ea"/>
                <a:sym typeface="+mn-lt"/>
              </a:rPr>
              <a:t>鼠标点击这里，输入您的文本文字，更改文字的颜色或者大小属性。还可以设置合适的文字格式。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字魂95号-手刻宋-Regular" panose="00000500000000000000" charset="-122"/>
              <a:ea typeface="字魂95号-手刻宋-Regular" panose="00000500000000000000" charset="-122"/>
              <a:cs typeface="+mn-ea"/>
              <a:sym typeface="+mn-lt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354251" y="2898432"/>
            <a:ext cx="37033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354251" y="4564673"/>
            <a:ext cx="37033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11366148" y="1057311"/>
            <a:ext cx="703297" cy="83244"/>
            <a:chOff x="1872263" y="6272678"/>
            <a:chExt cx="1115163" cy="131993"/>
          </a:xfrm>
          <a:solidFill>
            <a:schemeClr val="accent2"/>
          </a:solidFill>
        </p:grpSpPr>
        <p:sp>
          <p:nvSpPr>
            <p:cNvPr id="8" name="平行四边形 7"/>
            <p:cNvSpPr/>
            <p:nvPr/>
          </p:nvSpPr>
          <p:spPr>
            <a:xfrm>
              <a:off x="1872263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2" name="平行四边形 11"/>
            <p:cNvSpPr/>
            <p:nvPr/>
          </p:nvSpPr>
          <p:spPr>
            <a:xfrm>
              <a:off x="2032674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2353496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6" name="平行四边形 15"/>
            <p:cNvSpPr/>
            <p:nvPr/>
          </p:nvSpPr>
          <p:spPr>
            <a:xfrm>
              <a:off x="2674318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7" name="平行四边形 16"/>
            <p:cNvSpPr/>
            <p:nvPr/>
          </p:nvSpPr>
          <p:spPr>
            <a:xfrm>
              <a:off x="2193085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8" name="平行四边形 17"/>
            <p:cNvSpPr/>
            <p:nvPr/>
          </p:nvSpPr>
          <p:spPr>
            <a:xfrm>
              <a:off x="2513907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>
              <a:off x="2834731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9836488" y="513096"/>
            <a:ext cx="2454201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solidFill>
                  <a:srgbClr val="5A6783"/>
                </a:solidFill>
                <a:latin typeface="字魂95号-手刻宋-Regular" panose="00000500000000000000" charset="-122"/>
                <a:ea typeface="字魂95号-手刻宋-Regular" panose="00000500000000000000" charset="-122"/>
              </a:rPr>
              <a:t>稻壳有限公司</a:t>
            </a:r>
            <a:endParaRPr lang="en-US" altLang="zh-CN" sz="2400" spc="300" dirty="0">
              <a:solidFill>
                <a:srgbClr val="5A6783"/>
              </a:solidFill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pic>
        <p:nvPicPr>
          <p:cNvPr id="6" name="图片 5" descr="城市街道与高楼大厦的马路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698" y="1499864"/>
            <a:ext cx="3956165" cy="5274887"/>
          </a:xfrm>
          <a:prstGeom prst="rect">
            <a:avLst/>
          </a:prstGeom>
        </p:spPr>
      </p:pic>
      <p:pic>
        <p:nvPicPr>
          <p:cNvPr id="10" name="图片 9" descr="城市街道与高楼大厦的路上走&#10;&#10;描述已自动生成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98" b="21870"/>
          <a:stretch>
            <a:fillRect/>
          </a:stretch>
        </p:blipFill>
        <p:spPr>
          <a:xfrm>
            <a:off x="0" y="1499864"/>
            <a:ext cx="3858710" cy="5358136"/>
          </a:xfrm>
          <a:prstGeom prst="rect">
            <a:avLst/>
          </a:prstGeom>
        </p:spPr>
      </p:pic>
      <p:grpSp>
        <p:nvGrpSpPr>
          <p:cNvPr id="51" name="组合 50"/>
          <p:cNvGrpSpPr/>
          <p:nvPr/>
        </p:nvGrpSpPr>
        <p:grpSpPr>
          <a:xfrm>
            <a:off x="998731" y="861487"/>
            <a:ext cx="706119" cy="533399"/>
            <a:chOff x="7308952" y="2764448"/>
            <a:chExt cx="706119" cy="533399"/>
          </a:xfrm>
          <a:solidFill>
            <a:schemeClr val="accent4"/>
          </a:solidFill>
        </p:grpSpPr>
        <p:sp>
          <p:nvSpPr>
            <p:cNvPr id="52" name="椭圆 51"/>
            <p:cNvSpPr/>
            <p:nvPr/>
          </p:nvSpPr>
          <p:spPr>
            <a:xfrm flipH="1">
              <a:off x="730895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 flipH="1">
              <a:off x="744103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 flipH="1">
              <a:off x="757311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 flipH="1">
              <a:off x="770519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 flipH="1">
              <a:off x="783727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 flipH="1">
              <a:off x="796935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 flipH="1">
              <a:off x="730895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 flipH="1">
              <a:off x="744103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 flipH="1">
              <a:off x="757311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 flipH="1">
              <a:off x="770519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 flipH="1">
              <a:off x="783727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 flipH="1">
              <a:off x="796935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 flipH="1">
              <a:off x="730895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 flipH="1">
              <a:off x="744103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 flipH="1">
              <a:off x="757311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 flipH="1">
              <a:off x="770519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 flipH="1">
              <a:off x="783727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 flipH="1">
              <a:off x="796935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 flipH="1">
              <a:off x="730895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 flipH="1">
              <a:off x="744103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 flipH="1">
              <a:off x="757311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 flipH="1">
              <a:off x="770519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 flipH="1">
              <a:off x="783727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 flipH="1">
              <a:off x="796935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 flipH="1">
              <a:off x="730895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 flipH="1">
              <a:off x="744103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 flipH="1">
              <a:off x="757311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 flipH="1">
              <a:off x="770519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 flipH="1">
              <a:off x="783727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 flipH="1">
              <a:off x="796935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</p:grpSp>
      <p:sp>
        <p:nvSpPr>
          <p:cNvPr id="84" name="文本框 83"/>
          <p:cNvSpPr txBox="1"/>
          <p:nvPr/>
        </p:nvSpPr>
        <p:spPr>
          <a:xfrm>
            <a:off x="894371" y="30354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5A6783"/>
                </a:solidFill>
                <a:latin typeface="字魂95号-手刻宋-Regular" panose="00000500000000000000" charset="-122"/>
                <a:ea typeface="字魂95号-手刻宋-Regular" panose="00000500000000000000" charset="-122"/>
              </a:rPr>
              <a:t>今年工作总结</a:t>
            </a:r>
            <a:endParaRPr lang="zh-CN" altLang="en-US" sz="2800" dirty="0">
              <a:solidFill>
                <a:srgbClr val="5A6783"/>
              </a:solidFill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5" grpId="0"/>
      <p:bldP spid="28" grpId="0" bldLvl="0" animBg="1"/>
      <p:bldP spid="8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ís1íḍe"/>
          <p:cNvSpPr/>
          <p:nvPr/>
        </p:nvSpPr>
        <p:spPr>
          <a:xfrm>
            <a:off x="1" y="4107224"/>
            <a:ext cx="12191999" cy="2026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/>
            <a:endParaRPr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919210" y="4905105"/>
            <a:ext cx="2359660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hangingPunc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+mn-ea"/>
                <a:sym typeface="+mn-lt"/>
              </a:rPr>
              <a:t>鼠标点击这里，输入您的文本文字，更改文字的颜色或者大小属性。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字魂95号-手刻宋-Regular" panose="00000500000000000000" charset="-122"/>
              <a:ea typeface="字魂95号-手刻宋-Regular" panose="00000500000000000000" charset="-122"/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511484" y="4403757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chemeClr val="accent4">
                    <a:lumMod val="100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  <a:sym typeface="+mn-ea"/>
              </a:rPr>
              <a:t>文本内容</a:t>
            </a:r>
            <a:endParaRPr lang="zh-CN" altLang="en-US" sz="2000" dirty="0">
              <a:solidFill>
                <a:schemeClr val="accent4">
                  <a:lumMod val="100000"/>
                </a:schemeClr>
              </a:solidFill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240356" y="4905105"/>
            <a:ext cx="2359660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hangingPunc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+mn-ea"/>
                <a:sym typeface="+mn-lt"/>
              </a:rPr>
              <a:t>鼠标点击这里，输入您的文本文字，更改文字的颜色或者大小属性。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字魂95号-手刻宋-Regular" panose="00000500000000000000" charset="-122"/>
              <a:ea typeface="字魂95号-手刻宋-Regular" panose="00000500000000000000" charset="-122"/>
              <a:cs typeface="+mn-ea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830966" y="4403757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chemeClr val="accent4">
                    <a:lumMod val="100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  <a:sym typeface="+mn-ea"/>
              </a:rPr>
              <a:t>文本内容</a:t>
            </a:r>
            <a:endParaRPr lang="zh-CN" altLang="en-US" sz="2000" dirty="0">
              <a:solidFill>
                <a:schemeClr val="accent4">
                  <a:lumMod val="100000"/>
                </a:schemeClr>
              </a:solidFill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561503" y="4905105"/>
            <a:ext cx="2359660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hangingPunc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+mn-ea"/>
                <a:sym typeface="+mn-lt"/>
              </a:rPr>
              <a:t>鼠标点击这里，输入您的文本文字，更改文字的颜色或者大小属性。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字魂95号-手刻宋-Regular" panose="00000500000000000000" charset="-122"/>
              <a:ea typeface="字魂95号-手刻宋-Regular" panose="00000500000000000000" charset="-122"/>
              <a:cs typeface="+mn-ea"/>
              <a:sym typeface="+mn-lt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150448" y="4403757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chemeClr val="accent4">
                    <a:lumMod val="100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  <a:sym typeface="+mn-ea"/>
              </a:rPr>
              <a:t>文本内容</a:t>
            </a:r>
            <a:endParaRPr lang="zh-CN" altLang="en-US" sz="2000" dirty="0">
              <a:solidFill>
                <a:schemeClr val="accent4">
                  <a:lumMod val="100000"/>
                </a:schemeClr>
              </a:solidFill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82650" y="4905105"/>
            <a:ext cx="2359660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hangingPunc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  <a:cs typeface="+mn-ea"/>
                <a:sym typeface="+mn-lt"/>
              </a:rPr>
              <a:t>鼠标点击这里，输入您的文本文字，更改文字的颜色或者大小属性。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字魂95号-手刻宋-Regular" panose="00000500000000000000" charset="-122"/>
              <a:ea typeface="字魂95号-手刻宋-Regular" panose="00000500000000000000" charset="-122"/>
              <a:cs typeface="+mn-ea"/>
              <a:sym typeface="+mn-lt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469930" y="4403757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4">
                    <a:lumMod val="100000"/>
                  </a:schemeClr>
                </a:solidFill>
                <a:latin typeface="字魂95号-手刻宋-Regular" panose="00000500000000000000" charset="-122"/>
                <a:ea typeface="字魂95号-手刻宋-Regular" panose="00000500000000000000" charset="-122"/>
              </a:rPr>
              <a:t>文本内容</a:t>
            </a:r>
            <a:endParaRPr lang="zh-CN" altLang="en-US" sz="2000" dirty="0">
              <a:solidFill>
                <a:schemeClr val="accent4">
                  <a:lumMod val="100000"/>
                </a:schemeClr>
              </a:solidFill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1366148" y="1057311"/>
            <a:ext cx="703297" cy="83244"/>
            <a:chOff x="1872263" y="6272678"/>
            <a:chExt cx="1115163" cy="131993"/>
          </a:xfrm>
          <a:solidFill>
            <a:schemeClr val="accent2"/>
          </a:solidFill>
        </p:grpSpPr>
        <p:sp>
          <p:nvSpPr>
            <p:cNvPr id="8" name="平行四边形 7"/>
            <p:cNvSpPr/>
            <p:nvPr/>
          </p:nvSpPr>
          <p:spPr>
            <a:xfrm>
              <a:off x="1872263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" name="平行四边形 1"/>
            <p:cNvSpPr/>
            <p:nvPr/>
          </p:nvSpPr>
          <p:spPr>
            <a:xfrm>
              <a:off x="2032674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2353496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6" name="平行四边形 15"/>
            <p:cNvSpPr/>
            <p:nvPr/>
          </p:nvSpPr>
          <p:spPr>
            <a:xfrm>
              <a:off x="2674318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7" name="平行四边形 16"/>
            <p:cNvSpPr/>
            <p:nvPr/>
          </p:nvSpPr>
          <p:spPr>
            <a:xfrm>
              <a:off x="2193085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18" name="平行四边形 17"/>
            <p:cNvSpPr/>
            <p:nvPr/>
          </p:nvSpPr>
          <p:spPr>
            <a:xfrm>
              <a:off x="2513907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>
              <a:off x="2834731" y="6272678"/>
              <a:ext cx="152695" cy="131993"/>
            </a:xfrm>
            <a:prstGeom prst="parallelogram">
              <a:avLst>
                <a:gd name="adj" fmla="val 7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9836488" y="513096"/>
            <a:ext cx="2454201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solidFill>
                  <a:srgbClr val="5A6783"/>
                </a:solidFill>
                <a:latin typeface="字魂95号-手刻宋-Regular" panose="00000500000000000000" charset="-122"/>
                <a:ea typeface="字魂95号-手刻宋-Regular" panose="00000500000000000000" charset="-122"/>
              </a:rPr>
              <a:t>稻壳有限公司</a:t>
            </a:r>
            <a:endParaRPr lang="en-US" altLang="zh-CN" sz="2400" spc="300" dirty="0">
              <a:solidFill>
                <a:srgbClr val="5A6783"/>
              </a:solidFill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-5715" y="3810375"/>
            <a:ext cx="12185650" cy="160020"/>
          </a:xfrm>
          <a:prstGeom prst="rect">
            <a:avLst/>
          </a:prstGeom>
          <a:solidFill>
            <a:schemeClr val="accent4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  <p:pic>
        <p:nvPicPr>
          <p:cNvPr id="10" name="图片 9" descr="城市街道与高楼大厦的路上走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718" y="1675202"/>
            <a:ext cx="2389828" cy="1966629"/>
          </a:xfrm>
          <a:prstGeom prst="rect">
            <a:avLst/>
          </a:prstGeom>
        </p:spPr>
      </p:pic>
      <p:pic>
        <p:nvPicPr>
          <p:cNvPr id="12" name="图片 11" descr="图片包含 蛋糕, 桌子, 建筑, 汽车&#10;&#10;描述已自动生成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82"/>
          <a:stretch>
            <a:fillRect/>
          </a:stretch>
        </p:blipFill>
        <p:spPr>
          <a:xfrm>
            <a:off x="3409132" y="1628515"/>
            <a:ext cx="2433628" cy="2030493"/>
          </a:xfrm>
          <a:prstGeom prst="rect">
            <a:avLst/>
          </a:prstGeom>
        </p:spPr>
      </p:pic>
      <p:pic>
        <p:nvPicPr>
          <p:cNvPr id="15" name="图片 14" descr="城市的风景&#10;&#10;描述已自动生成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55"/>
          <a:stretch>
            <a:fillRect/>
          </a:stretch>
        </p:blipFill>
        <p:spPr>
          <a:xfrm>
            <a:off x="873454" y="1628515"/>
            <a:ext cx="2433628" cy="2026875"/>
          </a:xfrm>
          <a:prstGeom prst="rect">
            <a:avLst/>
          </a:prstGeom>
        </p:spPr>
      </p:pic>
      <p:pic>
        <p:nvPicPr>
          <p:cNvPr id="20" name="图片 19" descr="图片包含 蛋糕, 桌子, 建筑, 汽车&#10;&#10;描述已自动生成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4" r="7898"/>
          <a:stretch>
            <a:fillRect/>
          </a:stretch>
        </p:blipFill>
        <p:spPr>
          <a:xfrm>
            <a:off x="6240356" y="1657631"/>
            <a:ext cx="2433628" cy="2030493"/>
          </a:xfrm>
          <a:prstGeom prst="rect">
            <a:avLst/>
          </a:prstGeom>
        </p:spPr>
      </p:pic>
      <p:grpSp>
        <p:nvGrpSpPr>
          <p:cNvPr id="58" name="组合 57"/>
          <p:cNvGrpSpPr/>
          <p:nvPr/>
        </p:nvGrpSpPr>
        <p:grpSpPr>
          <a:xfrm>
            <a:off x="998731" y="861487"/>
            <a:ext cx="706119" cy="533399"/>
            <a:chOff x="7308952" y="2764448"/>
            <a:chExt cx="706119" cy="533399"/>
          </a:xfrm>
          <a:solidFill>
            <a:schemeClr val="accent4"/>
          </a:solidFill>
        </p:grpSpPr>
        <p:sp>
          <p:nvSpPr>
            <p:cNvPr id="59" name="椭圆 58"/>
            <p:cNvSpPr/>
            <p:nvPr/>
          </p:nvSpPr>
          <p:spPr>
            <a:xfrm flipH="1">
              <a:off x="730895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 flipH="1">
              <a:off x="744103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 flipH="1">
              <a:off x="757311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 flipH="1">
              <a:off x="770519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 flipH="1">
              <a:off x="783727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 flipH="1">
              <a:off x="7969352" y="276444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 flipH="1">
              <a:off x="730895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 flipH="1">
              <a:off x="744103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 flipH="1">
              <a:off x="757311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 flipH="1">
              <a:off x="770519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 flipH="1">
              <a:off x="783727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 flipH="1">
              <a:off x="7969352" y="288636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 flipH="1">
              <a:off x="730895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 flipH="1">
              <a:off x="744103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 flipH="1">
              <a:off x="757311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 flipH="1">
              <a:off x="770519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 flipH="1">
              <a:off x="783727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 flipH="1">
              <a:off x="7969352" y="300828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 flipH="1">
              <a:off x="730895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 flipH="1">
              <a:off x="744103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 flipH="1">
              <a:off x="757311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 flipH="1">
              <a:off x="770519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 flipH="1">
              <a:off x="783727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 flipH="1">
              <a:off x="7969352" y="313020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 flipH="1">
              <a:off x="730895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 flipH="1">
              <a:off x="744103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 flipH="1">
              <a:off x="757311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 flipH="1">
              <a:off x="770519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 flipH="1">
              <a:off x="783727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 flipH="1">
              <a:off x="7969352" y="32521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95号-手刻宋-Regular" panose="00000500000000000000" charset="-122"/>
                <a:ea typeface="字魂95号-手刻宋-Regular" panose="00000500000000000000" charset="-122"/>
              </a:endParaRPr>
            </a:p>
          </p:txBody>
        </p:sp>
      </p:grpSp>
      <p:sp>
        <p:nvSpPr>
          <p:cNvPr id="89" name="文本框 88"/>
          <p:cNvSpPr txBox="1"/>
          <p:nvPr/>
        </p:nvSpPr>
        <p:spPr>
          <a:xfrm>
            <a:off x="894371" y="30354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5A6783"/>
                </a:solidFill>
                <a:latin typeface="字魂95号-手刻宋-Regular" panose="00000500000000000000" charset="-122"/>
                <a:ea typeface="字魂95号-手刻宋-Regular" panose="00000500000000000000" charset="-122"/>
              </a:rPr>
              <a:t>今年工作总结</a:t>
            </a:r>
            <a:endParaRPr lang="zh-CN" altLang="en-US" sz="2800" dirty="0">
              <a:solidFill>
                <a:srgbClr val="5A6783"/>
              </a:solidFill>
              <a:latin typeface="字魂95号-手刻宋-Regular" panose="00000500000000000000" charset="-122"/>
              <a:ea typeface="字魂95号-手刻宋-Regular" panose="00000500000000000000" charset="-122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40" grpId="0"/>
      <p:bldP spid="41" grpId="0"/>
      <p:bldP spid="42" grpId="0"/>
      <p:bldP spid="43" grpId="0"/>
      <p:bldP spid="44" grpId="0"/>
      <p:bldP spid="45" grpId="0"/>
      <p:bldP spid="46" grpId="0"/>
      <p:bldP spid="48" grpId="0"/>
      <p:bldP spid="28" grpId="0" bldLvl="0" animBg="1"/>
      <p:bldP spid="38" grpId="0" bldLvl="0" animBg="1"/>
      <p:bldP spid="89" grpId="0"/>
    </p:bldLst>
  </p:timing>
</p:sld>
</file>

<file path=ppt/tags/tag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Office 主题​​">
  <a:themeElements>
    <a:clrScheme name="高级蓝绿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3D4553"/>
      </a:accent1>
      <a:accent2>
        <a:srgbClr val="F4BC27"/>
      </a:accent2>
      <a:accent3>
        <a:srgbClr val="2F4E44"/>
      </a:accent3>
      <a:accent4>
        <a:srgbClr val="DEBC93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2336</Words>
  <Application>WPS 演示</Application>
  <PresentationFormat>宽屏</PresentationFormat>
  <Paragraphs>242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Arial</vt:lpstr>
      <vt:lpstr>宋体</vt:lpstr>
      <vt:lpstr>Wingdings</vt:lpstr>
      <vt:lpstr>字魂95号-手刻宋-Regular</vt:lpstr>
      <vt:lpstr>等线 Light</vt:lpstr>
      <vt:lpstr>字魂105号-简雅黑</vt:lpstr>
      <vt:lpstr>思源黑体 CN Heavy</vt:lpstr>
      <vt:lpstr>黑体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稻壳</dc:creator>
  <cp:lastModifiedBy>kingsoft</cp:lastModifiedBy>
  <cp:revision>10</cp:revision>
  <dcterms:created xsi:type="dcterms:W3CDTF">2020-10-03T09:46:00Z</dcterms:created>
  <dcterms:modified xsi:type="dcterms:W3CDTF">2022-10-28T04:23:20Z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2052-11.1.0.10390</vt:lpwstr>
  </property>
  <property fmtid="{D5CDD505-2E9C-101B-9397-08002B2CF9AE}" pid="3" name="KSOTemplateUUID">
    <vt:lpwstr>v1.0_mb_ERWtBd4VWYbWFQSdkn6AeQ==</vt:lpwstr>
  </property>
</Properties>
</file>